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748" y="13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78" y="0"/>
                </a:moveTo>
                <a:lnTo>
                  <a:pt x="0" y="0"/>
                </a:lnTo>
                <a:lnTo>
                  <a:pt x="0" y="11308535"/>
                </a:lnTo>
                <a:lnTo>
                  <a:pt x="20104078" y="11308535"/>
                </a:lnTo>
                <a:lnTo>
                  <a:pt x="20104078" y="0"/>
                </a:lnTo>
                <a:close/>
              </a:path>
            </a:pathLst>
          </a:custGeom>
          <a:solidFill>
            <a:srgbClr val="071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20104099" cy="1130849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5609253"/>
            <a:ext cx="19390360" cy="4593590"/>
          </a:xfrm>
          <a:custGeom>
            <a:avLst/>
            <a:gdLst/>
            <a:ahLst/>
            <a:cxnLst/>
            <a:rect l="l" t="t" r="r" b="b"/>
            <a:pathLst>
              <a:path w="19390360" h="4593590">
                <a:moveTo>
                  <a:pt x="19389755" y="0"/>
                </a:moveTo>
                <a:lnTo>
                  <a:pt x="0" y="0"/>
                </a:lnTo>
                <a:lnTo>
                  <a:pt x="0" y="4593273"/>
                </a:lnTo>
                <a:lnTo>
                  <a:pt x="19389755" y="4593273"/>
                </a:lnTo>
                <a:lnTo>
                  <a:pt x="19389755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6433820" cy="1623695"/>
          </a:xfrm>
          <a:custGeom>
            <a:avLst/>
            <a:gdLst/>
            <a:ahLst/>
            <a:cxnLst/>
            <a:rect l="l" t="t" r="r" b="b"/>
            <a:pathLst>
              <a:path w="6433820" h="1623695">
                <a:moveTo>
                  <a:pt x="6433311" y="0"/>
                </a:moveTo>
                <a:lnTo>
                  <a:pt x="0" y="0"/>
                </a:lnTo>
                <a:lnTo>
                  <a:pt x="0" y="1623699"/>
                </a:lnTo>
                <a:lnTo>
                  <a:pt x="6433311" y="1623699"/>
                </a:lnTo>
                <a:lnTo>
                  <a:pt x="6433311" y="0"/>
                </a:lnTo>
                <a:close/>
              </a:path>
            </a:pathLst>
          </a:custGeom>
          <a:solidFill>
            <a:srgbClr val="071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09547" y="797474"/>
            <a:ext cx="2696209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15443" y="5782864"/>
            <a:ext cx="13659485" cy="2538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 u="heavy">
                <a:solidFill>
                  <a:srgbClr val="0164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 u="heavy">
                <a:solidFill>
                  <a:srgbClr val="0164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 u="heavy">
                <a:solidFill>
                  <a:srgbClr val="0164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533" y="648847"/>
            <a:ext cx="18625185" cy="66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 u="heavy">
                <a:solidFill>
                  <a:srgbClr val="0164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3012" y="2592482"/>
            <a:ext cx="11942444" cy="690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18</a:t>
            </a:r>
            <a:r>
              <a:rPr spc="-145" dirty="0"/>
              <a:t> </a:t>
            </a:r>
            <a:r>
              <a:rPr spc="-80" dirty="0"/>
              <a:t>февраля</a:t>
            </a:r>
            <a:r>
              <a:rPr spc="-140" dirty="0"/>
              <a:t> </a:t>
            </a:r>
            <a:r>
              <a:rPr spc="-20" dirty="0"/>
              <a:t>2022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3586" y="437884"/>
            <a:ext cx="4194175" cy="738505"/>
            <a:chOff x="1193586" y="437884"/>
            <a:chExt cx="4194175" cy="738505"/>
          </a:xfrm>
        </p:grpSpPr>
        <p:sp>
          <p:nvSpPr>
            <p:cNvPr id="4" name="object 4"/>
            <p:cNvSpPr/>
            <p:nvPr/>
          </p:nvSpPr>
          <p:spPr>
            <a:xfrm>
              <a:off x="1193584" y="500462"/>
              <a:ext cx="1914525" cy="624205"/>
            </a:xfrm>
            <a:custGeom>
              <a:avLst/>
              <a:gdLst/>
              <a:ahLst/>
              <a:cxnLst/>
              <a:rect l="l" t="t" r="r" b="b"/>
              <a:pathLst>
                <a:path w="1914525" h="624205">
                  <a:moveTo>
                    <a:pt x="366839" y="156146"/>
                  </a:moveTo>
                  <a:lnTo>
                    <a:pt x="0" y="156146"/>
                  </a:lnTo>
                  <a:lnTo>
                    <a:pt x="0" y="208102"/>
                  </a:lnTo>
                  <a:lnTo>
                    <a:pt x="366839" y="208102"/>
                  </a:lnTo>
                  <a:lnTo>
                    <a:pt x="366839" y="156146"/>
                  </a:lnTo>
                  <a:close/>
                </a:path>
                <a:path w="1914525" h="624205">
                  <a:moveTo>
                    <a:pt x="366839" y="266"/>
                  </a:moveTo>
                  <a:lnTo>
                    <a:pt x="0" y="266"/>
                  </a:lnTo>
                  <a:lnTo>
                    <a:pt x="0" y="52222"/>
                  </a:lnTo>
                  <a:lnTo>
                    <a:pt x="366839" y="52222"/>
                  </a:lnTo>
                  <a:lnTo>
                    <a:pt x="366839" y="266"/>
                  </a:lnTo>
                  <a:close/>
                </a:path>
                <a:path w="1914525" h="624205">
                  <a:moveTo>
                    <a:pt x="995781" y="156451"/>
                  </a:moveTo>
                  <a:lnTo>
                    <a:pt x="576491" y="156451"/>
                  </a:lnTo>
                  <a:lnTo>
                    <a:pt x="576491" y="208521"/>
                  </a:lnTo>
                  <a:lnTo>
                    <a:pt x="576491" y="623811"/>
                  </a:lnTo>
                  <a:lnTo>
                    <a:pt x="628891" y="623811"/>
                  </a:lnTo>
                  <a:lnTo>
                    <a:pt x="628891" y="208521"/>
                  </a:lnTo>
                  <a:lnTo>
                    <a:pt x="995781" y="208521"/>
                  </a:lnTo>
                  <a:lnTo>
                    <a:pt x="995781" y="156451"/>
                  </a:lnTo>
                  <a:close/>
                </a:path>
                <a:path w="1914525" h="624205">
                  <a:moveTo>
                    <a:pt x="995781" y="241"/>
                  </a:moveTo>
                  <a:lnTo>
                    <a:pt x="419265" y="241"/>
                  </a:lnTo>
                  <a:lnTo>
                    <a:pt x="419265" y="52311"/>
                  </a:lnTo>
                  <a:lnTo>
                    <a:pt x="419265" y="623811"/>
                  </a:lnTo>
                  <a:lnTo>
                    <a:pt x="471652" y="623811"/>
                  </a:lnTo>
                  <a:lnTo>
                    <a:pt x="471652" y="52311"/>
                  </a:lnTo>
                  <a:lnTo>
                    <a:pt x="995781" y="52311"/>
                  </a:lnTo>
                  <a:lnTo>
                    <a:pt x="995781" y="241"/>
                  </a:lnTo>
                  <a:close/>
                </a:path>
                <a:path w="1914525" h="624205">
                  <a:moveTo>
                    <a:pt x="1367053" y="266"/>
                  </a:moveTo>
                  <a:lnTo>
                    <a:pt x="1306487" y="266"/>
                  </a:lnTo>
                  <a:lnTo>
                    <a:pt x="943381" y="623824"/>
                  </a:lnTo>
                  <a:lnTo>
                    <a:pt x="1003884" y="623824"/>
                  </a:lnTo>
                  <a:lnTo>
                    <a:pt x="1367053" y="266"/>
                  </a:lnTo>
                  <a:close/>
                </a:path>
                <a:path w="1914525" h="624205">
                  <a:moveTo>
                    <a:pt x="1572348" y="266"/>
                  </a:moveTo>
                  <a:lnTo>
                    <a:pt x="1511795" y="266"/>
                  </a:lnTo>
                  <a:lnTo>
                    <a:pt x="1148676" y="623824"/>
                  </a:lnTo>
                  <a:lnTo>
                    <a:pt x="1209192" y="623824"/>
                  </a:lnTo>
                  <a:lnTo>
                    <a:pt x="1572348" y="266"/>
                  </a:lnTo>
                  <a:close/>
                </a:path>
                <a:path w="1914525" h="624205">
                  <a:moveTo>
                    <a:pt x="1913902" y="0"/>
                  </a:moveTo>
                  <a:lnTo>
                    <a:pt x="1782216" y="0"/>
                  </a:lnTo>
                  <a:lnTo>
                    <a:pt x="1782216" y="21590"/>
                  </a:lnTo>
                  <a:lnTo>
                    <a:pt x="1834476" y="21590"/>
                  </a:lnTo>
                  <a:lnTo>
                    <a:pt x="1834476" y="129540"/>
                  </a:lnTo>
                  <a:lnTo>
                    <a:pt x="1861591" y="129540"/>
                  </a:lnTo>
                  <a:lnTo>
                    <a:pt x="1861591" y="21590"/>
                  </a:lnTo>
                  <a:lnTo>
                    <a:pt x="1913902" y="21590"/>
                  </a:lnTo>
                  <a:lnTo>
                    <a:pt x="1913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0627" y="498148"/>
              <a:ext cx="303242" cy="1355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8019" y="501021"/>
              <a:ext cx="273317" cy="1295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53142" y="500462"/>
              <a:ext cx="283210" cy="129539"/>
            </a:xfrm>
            <a:custGeom>
              <a:avLst/>
              <a:gdLst/>
              <a:ahLst/>
              <a:cxnLst/>
              <a:rect l="l" t="t" r="r" b="b"/>
              <a:pathLst>
                <a:path w="283210" h="129540">
                  <a:moveTo>
                    <a:pt x="13168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2260" y="21590"/>
                  </a:lnTo>
                  <a:lnTo>
                    <a:pt x="52260" y="129540"/>
                  </a:lnTo>
                  <a:lnTo>
                    <a:pt x="79425" y="129540"/>
                  </a:lnTo>
                  <a:lnTo>
                    <a:pt x="79425" y="21590"/>
                  </a:lnTo>
                  <a:lnTo>
                    <a:pt x="131686" y="21590"/>
                  </a:lnTo>
                  <a:lnTo>
                    <a:pt x="131686" y="0"/>
                  </a:lnTo>
                  <a:close/>
                </a:path>
                <a:path w="283210" h="129540">
                  <a:moveTo>
                    <a:pt x="283019" y="0"/>
                  </a:moveTo>
                  <a:lnTo>
                    <a:pt x="151333" y="0"/>
                  </a:lnTo>
                  <a:lnTo>
                    <a:pt x="151333" y="21590"/>
                  </a:lnTo>
                  <a:lnTo>
                    <a:pt x="203593" y="21590"/>
                  </a:lnTo>
                  <a:lnTo>
                    <a:pt x="203593" y="129540"/>
                  </a:lnTo>
                  <a:lnTo>
                    <a:pt x="230708" y="129540"/>
                  </a:lnTo>
                  <a:lnTo>
                    <a:pt x="230708" y="21590"/>
                  </a:lnTo>
                  <a:lnTo>
                    <a:pt x="283019" y="21590"/>
                  </a:lnTo>
                  <a:lnTo>
                    <a:pt x="283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7958" y="501002"/>
              <a:ext cx="133933" cy="129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26039" y="501008"/>
              <a:ext cx="132080" cy="129539"/>
            </a:xfrm>
            <a:custGeom>
              <a:avLst/>
              <a:gdLst/>
              <a:ahLst/>
              <a:cxnLst/>
              <a:rect l="l" t="t" r="r" b="b"/>
              <a:pathLst>
                <a:path w="132079" h="129540">
                  <a:moveTo>
                    <a:pt x="131686" y="0"/>
                  </a:moveTo>
                  <a:lnTo>
                    <a:pt x="104838" y="0"/>
                  </a:lnTo>
                  <a:lnTo>
                    <a:pt x="104838" y="53340"/>
                  </a:lnTo>
                  <a:lnTo>
                    <a:pt x="26885" y="53340"/>
                  </a:lnTo>
                  <a:lnTo>
                    <a:pt x="2688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4930"/>
                  </a:lnTo>
                  <a:lnTo>
                    <a:pt x="0" y="129540"/>
                  </a:lnTo>
                  <a:lnTo>
                    <a:pt x="26885" y="129540"/>
                  </a:lnTo>
                  <a:lnTo>
                    <a:pt x="26885" y="74930"/>
                  </a:lnTo>
                  <a:lnTo>
                    <a:pt x="104838" y="74930"/>
                  </a:lnTo>
                  <a:lnTo>
                    <a:pt x="104838" y="129540"/>
                  </a:lnTo>
                  <a:lnTo>
                    <a:pt x="131686" y="129540"/>
                  </a:lnTo>
                  <a:lnTo>
                    <a:pt x="131686" y="74930"/>
                  </a:lnTo>
                  <a:lnTo>
                    <a:pt x="131686" y="53340"/>
                  </a:lnTo>
                  <a:lnTo>
                    <a:pt x="131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0090" y="498138"/>
              <a:ext cx="137943" cy="1355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2544" y="501002"/>
              <a:ext cx="289099" cy="1296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5782" y="437884"/>
              <a:ext cx="133933" cy="192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35031" y="747286"/>
              <a:ext cx="132080" cy="129539"/>
            </a:xfrm>
            <a:custGeom>
              <a:avLst/>
              <a:gdLst/>
              <a:ahLst/>
              <a:cxnLst/>
              <a:rect l="l" t="t" r="r" b="b"/>
              <a:pathLst>
                <a:path w="132079" h="129540">
                  <a:moveTo>
                    <a:pt x="131711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52311" y="21590"/>
                  </a:lnTo>
                  <a:lnTo>
                    <a:pt x="52311" y="129540"/>
                  </a:lnTo>
                  <a:lnTo>
                    <a:pt x="79413" y="129540"/>
                  </a:lnTo>
                  <a:lnTo>
                    <a:pt x="79413" y="21590"/>
                  </a:lnTo>
                  <a:lnTo>
                    <a:pt x="131711" y="21590"/>
                  </a:lnTo>
                  <a:lnTo>
                    <a:pt x="131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3573" y="747823"/>
              <a:ext cx="130729" cy="1296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4840" y="744960"/>
              <a:ext cx="139671" cy="1355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11268" y="747832"/>
              <a:ext cx="132080" cy="129539"/>
            </a:xfrm>
            <a:custGeom>
              <a:avLst/>
              <a:gdLst/>
              <a:ahLst/>
              <a:cxnLst/>
              <a:rect l="l" t="t" r="r" b="b"/>
              <a:pathLst>
                <a:path w="132079" h="129540">
                  <a:moveTo>
                    <a:pt x="131686" y="0"/>
                  </a:moveTo>
                  <a:lnTo>
                    <a:pt x="104787" y="0"/>
                  </a:lnTo>
                  <a:lnTo>
                    <a:pt x="104787" y="53340"/>
                  </a:lnTo>
                  <a:lnTo>
                    <a:pt x="26885" y="53340"/>
                  </a:lnTo>
                  <a:lnTo>
                    <a:pt x="2688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4930"/>
                  </a:lnTo>
                  <a:lnTo>
                    <a:pt x="0" y="129540"/>
                  </a:lnTo>
                  <a:lnTo>
                    <a:pt x="26885" y="129540"/>
                  </a:lnTo>
                  <a:lnTo>
                    <a:pt x="26885" y="74930"/>
                  </a:lnTo>
                  <a:lnTo>
                    <a:pt x="104787" y="74930"/>
                  </a:lnTo>
                  <a:lnTo>
                    <a:pt x="104787" y="129540"/>
                  </a:lnTo>
                  <a:lnTo>
                    <a:pt x="131686" y="129540"/>
                  </a:lnTo>
                  <a:lnTo>
                    <a:pt x="131686" y="74930"/>
                  </a:lnTo>
                  <a:lnTo>
                    <a:pt x="131686" y="53340"/>
                  </a:lnTo>
                  <a:lnTo>
                    <a:pt x="131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0482" y="744952"/>
              <a:ext cx="1288114" cy="4312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77117" y="747832"/>
              <a:ext cx="132080" cy="129539"/>
            </a:xfrm>
            <a:custGeom>
              <a:avLst/>
              <a:gdLst/>
              <a:ahLst/>
              <a:cxnLst/>
              <a:rect l="l" t="t" r="r" b="b"/>
              <a:pathLst>
                <a:path w="132079" h="129540">
                  <a:moveTo>
                    <a:pt x="131724" y="0"/>
                  </a:moveTo>
                  <a:lnTo>
                    <a:pt x="104838" y="0"/>
                  </a:lnTo>
                  <a:lnTo>
                    <a:pt x="104838" y="53340"/>
                  </a:lnTo>
                  <a:lnTo>
                    <a:pt x="26885" y="53340"/>
                  </a:lnTo>
                  <a:lnTo>
                    <a:pt x="2688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4930"/>
                  </a:lnTo>
                  <a:lnTo>
                    <a:pt x="0" y="129540"/>
                  </a:lnTo>
                  <a:lnTo>
                    <a:pt x="26885" y="129540"/>
                  </a:lnTo>
                  <a:lnTo>
                    <a:pt x="26885" y="74930"/>
                  </a:lnTo>
                  <a:lnTo>
                    <a:pt x="104838" y="74930"/>
                  </a:lnTo>
                  <a:lnTo>
                    <a:pt x="104838" y="129540"/>
                  </a:lnTo>
                  <a:lnTo>
                    <a:pt x="131724" y="129540"/>
                  </a:lnTo>
                  <a:lnTo>
                    <a:pt x="131724" y="74930"/>
                  </a:lnTo>
                  <a:lnTo>
                    <a:pt x="131724" y="53340"/>
                  </a:lnTo>
                  <a:lnTo>
                    <a:pt x="131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3019" y="747799"/>
              <a:ext cx="171785" cy="1296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3814" y="684700"/>
              <a:ext cx="133933" cy="192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73039" y="994638"/>
              <a:ext cx="151922" cy="1815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0789" y="991776"/>
              <a:ext cx="434178" cy="13559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100"/>
              </a:spcBef>
            </a:pPr>
            <a:r>
              <a:rPr spc="65" dirty="0"/>
              <a:t>Заголовок</a:t>
            </a:r>
            <a:r>
              <a:rPr spc="160" dirty="0"/>
              <a:t> </a:t>
            </a:r>
            <a:r>
              <a:rPr spc="65" dirty="0"/>
              <a:t>презентации </a:t>
            </a:r>
            <a:r>
              <a:rPr dirty="0"/>
              <a:t>в</a:t>
            </a:r>
            <a:r>
              <a:rPr spc="160" dirty="0"/>
              <a:t> </a:t>
            </a:r>
            <a:r>
              <a:rPr spc="45" dirty="0"/>
              <a:t>две</a:t>
            </a:r>
            <a:r>
              <a:rPr spc="160" dirty="0"/>
              <a:t> </a:t>
            </a:r>
            <a:r>
              <a:rPr spc="50" dirty="0"/>
              <a:t>строки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65165" y="574953"/>
            <a:ext cx="59055" cy="175260"/>
          </a:xfrm>
          <a:custGeom>
            <a:avLst/>
            <a:gdLst/>
            <a:ahLst/>
            <a:cxnLst/>
            <a:rect l="l" t="t" r="r" b="b"/>
            <a:pathLst>
              <a:path w="59055" h="175259">
                <a:moveTo>
                  <a:pt x="0" y="175260"/>
                </a:moveTo>
                <a:lnTo>
                  <a:pt x="58427" y="175260"/>
                </a:lnTo>
                <a:lnTo>
                  <a:pt x="58427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00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65157" y="512730"/>
            <a:ext cx="219710" cy="237490"/>
          </a:xfrm>
          <a:custGeom>
            <a:avLst/>
            <a:gdLst/>
            <a:ahLst/>
            <a:cxnLst/>
            <a:rect l="l" t="t" r="r" b="b"/>
            <a:pathLst>
              <a:path w="219709" h="237490">
                <a:moveTo>
                  <a:pt x="219443" y="0"/>
                </a:moveTo>
                <a:lnTo>
                  <a:pt x="0" y="0"/>
                </a:lnTo>
                <a:lnTo>
                  <a:pt x="0" y="62230"/>
                </a:lnTo>
                <a:lnTo>
                  <a:pt x="161010" y="62230"/>
                </a:lnTo>
                <a:lnTo>
                  <a:pt x="161010" y="237490"/>
                </a:lnTo>
                <a:lnTo>
                  <a:pt x="219443" y="237490"/>
                </a:lnTo>
                <a:lnTo>
                  <a:pt x="219443" y="62230"/>
                </a:lnTo>
                <a:lnTo>
                  <a:pt x="219443" y="0"/>
                </a:lnTo>
                <a:close/>
              </a:path>
            </a:pathLst>
          </a:custGeom>
          <a:solidFill>
            <a:srgbClr val="00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440494" y="506272"/>
            <a:ext cx="1356360" cy="341630"/>
            <a:chOff x="16440494" y="506272"/>
            <a:chExt cx="1356360" cy="341630"/>
          </a:xfrm>
        </p:grpSpPr>
        <p:sp>
          <p:nvSpPr>
            <p:cNvPr id="5" name="object 5"/>
            <p:cNvSpPr/>
            <p:nvPr/>
          </p:nvSpPr>
          <p:spPr>
            <a:xfrm>
              <a:off x="16440494" y="506277"/>
              <a:ext cx="247650" cy="341630"/>
            </a:xfrm>
            <a:custGeom>
              <a:avLst/>
              <a:gdLst/>
              <a:ahLst/>
              <a:cxnLst/>
              <a:rect l="l" t="t" r="r" b="b"/>
              <a:pathLst>
                <a:path w="247650" h="341630">
                  <a:moveTo>
                    <a:pt x="56563" y="6460"/>
                  </a:moveTo>
                  <a:lnTo>
                    <a:pt x="0" y="6460"/>
                  </a:lnTo>
                  <a:lnTo>
                    <a:pt x="0" y="341288"/>
                  </a:lnTo>
                  <a:lnTo>
                    <a:pt x="58427" y="341288"/>
                  </a:lnTo>
                  <a:lnTo>
                    <a:pt x="58427" y="218454"/>
                  </a:lnTo>
                  <a:lnTo>
                    <a:pt x="207136" y="218454"/>
                  </a:lnTo>
                  <a:lnTo>
                    <a:pt x="211113" y="214831"/>
                  </a:lnTo>
                  <a:lnTo>
                    <a:pt x="218986" y="206150"/>
                  </a:lnTo>
                  <a:lnTo>
                    <a:pt x="226016" y="196679"/>
                  </a:lnTo>
                  <a:lnTo>
                    <a:pt x="231407" y="187722"/>
                  </a:lnTo>
                  <a:lnTo>
                    <a:pt x="120090" y="187722"/>
                  </a:lnTo>
                  <a:lnTo>
                    <a:pt x="109392" y="187154"/>
                  </a:lnTo>
                  <a:lnTo>
                    <a:pt x="73252" y="173965"/>
                  </a:lnTo>
                  <a:lnTo>
                    <a:pt x="58521" y="156403"/>
                  </a:lnTo>
                  <a:lnTo>
                    <a:pt x="58521" y="93368"/>
                  </a:lnTo>
                  <a:lnTo>
                    <a:pt x="89821" y="67130"/>
                  </a:lnTo>
                  <a:lnTo>
                    <a:pt x="120090" y="62050"/>
                  </a:lnTo>
                  <a:lnTo>
                    <a:pt x="231617" y="62050"/>
                  </a:lnTo>
                  <a:lnTo>
                    <a:pt x="226016" y="52739"/>
                  </a:lnTo>
                  <a:lnTo>
                    <a:pt x="218986" y="43243"/>
                  </a:lnTo>
                  <a:lnTo>
                    <a:pt x="211113" y="34543"/>
                  </a:lnTo>
                  <a:lnTo>
                    <a:pt x="207578" y="31318"/>
                  </a:lnTo>
                  <a:lnTo>
                    <a:pt x="56563" y="31318"/>
                  </a:lnTo>
                  <a:lnTo>
                    <a:pt x="56563" y="6460"/>
                  </a:lnTo>
                  <a:close/>
                </a:path>
                <a:path w="247650" h="341630">
                  <a:moveTo>
                    <a:pt x="207136" y="218454"/>
                  </a:moveTo>
                  <a:lnTo>
                    <a:pt x="58427" y="218454"/>
                  </a:lnTo>
                  <a:lnTo>
                    <a:pt x="62170" y="224860"/>
                  </a:lnTo>
                  <a:lnTo>
                    <a:pt x="103496" y="247512"/>
                  </a:lnTo>
                  <a:lnTo>
                    <a:pt x="127818" y="249772"/>
                  </a:lnTo>
                  <a:lnTo>
                    <a:pt x="139453" y="249203"/>
                  </a:lnTo>
                  <a:lnTo>
                    <a:pt x="183421" y="235550"/>
                  </a:lnTo>
                  <a:lnTo>
                    <a:pt x="207136" y="218454"/>
                  </a:lnTo>
                  <a:close/>
                </a:path>
                <a:path w="247650" h="341630">
                  <a:moveTo>
                    <a:pt x="231617" y="62050"/>
                  </a:moveTo>
                  <a:lnTo>
                    <a:pt x="120090" y="62050"/>
                  </a:lnTo>
                  <a:lnTo>
                    <a:pt x="127504" y="62343"/>
                  </a:lnTo>
                  <a:lnTo>
                    <a:pt x="134615" y="63214"/>
                  </a:lnTo>
                  <a:lnTo>
                    <a:pt x="175492" y="85055"/>
                  </a:lnTo>
                  <a:lnTo>
                    <a:pt x="188601" y="124687"/>
                  </a:lnTo>
                  <a:lnTo>
                    <a:pt x="188274" y="131460"/>
                  </a:lnTo>
                  <a:lnTo>
                    <a:pt x="169513" y="170204"/>
                  </a:lnTo>
                  <a:lnTo>
                    <a:pt x="163544" y="175785"/>
                  </a:lnTo>
                  <a:lnTo>
                    <a:pt x="120090" y="187722"/>
                  </a:lnTo>
                  <a:lnTo>
                    <a:pt x="231407" y="187722"/>
                  </a:lnTo>
                  <a:lnTo>
                    <a:pt x="244942" y="151128"/>
                  </a:lnTo>
                  <a:lnTo>
                    <a:pt x="247427" y="124687"/>
                  </a:lnTo>
                  <a:lnTo>
                    <a:pt x="246804" y="111180"/>
                  </a:lnTo>
                  <a:lnTo>
                    <a:pt x="244942" y="98250"/>
                  </a:lnTo>
                  <a:lnTo>
                    <a:pt x="241852" y="85890"/>
                  </a:lnTo>
                  <a:lnTo>
                    <a:pt x="237542" y="74091"/>
                  </a:lnTo>
                  <a:lnTo>
                    <a:pt x="232202" y="63023"/>
                  </a:lnTo>
                  <a:lnTo>
                    <a:pt x="231617" y="62050"/>
                  </a:lnTo>
                  <a:close/>
                </a:path>
                <a:path w="247650" h="341630">
                  <a:moveTo>
                    <a:pt x="126938" y="0"/>
                  </a:moveTo>
                  <a:lnTo>
                    <a:pt x="81620" y="9004"/>
                  </a:lnTo>
                  <a:lnTo>
                    <a:pt x="56563" y="31318"/>
                  </a:lnTo>
                  <a:lnTo>
                    <a:pt x="207578" y="31318"/>
                  </a:lnTo>
                  <a:lnTo>
                    <a:pt x="172748" y="9004"/>
                  </a:lnTo>
                  <a:lnTo>
                    <a:pt x="126938" y="0"/>
                  </a:lnTo>
                  <a:close/>
                </a:path>
              </a:pathLst>
            </a:custGeom>
            <a:solidFill>
              <a:srgbClr val="001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29329" y="512723"/>
              <a:ext cx="223155" cy="236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3786" y="506272"/>
              <a:ext cx="250369" cy="249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84573" y="506277"/>
              <a:ext cx="247650" cy="341630"/>
            </a:xfrm>
            <a:custGeom>
              <a:avLst/>
              <a:gdLst/>
              <a:ahLst/>
              <a:cxnLst/>
              <a:rect l="l" t="t" r="r" b="b"/>
              <a:pathLst>
                <a:path w="247650" h="341630">
                  <a:moveTo>
                    <a:pt x="56574" y="6460"/>
                  </a:moveTo>
                  <a:lnTo>
                    <a:pt x="0" y="6460"/>
                  </a:lnTo>
                  <a:lnTo>
                    <a:pt x="0" y="341288"/>
                  </a:lnTo>
                  <a:lnTo>
                    <a:pt x="58438" y="341288"/>
                  </a:lnTo>
                  <a:lnTo>
                    <a:pt x="58438" y="218454"/>
                  </a:lnTo>
                  <a:lnTo>
                    <a:pt x="207147" y="218454"/>
                  </a:lnTo>
                  <a:lnTo>
                    <a:pt x="211124" y="214831"/>
                  </a:lnTo>
                  <a:lnTo>
                    <a:pt x="218996" y="206150"/>
                  </a:lnTo>
                  <a:lnTo>
                    <a:pt x="226027" y="196679"/>
                  </a:lnTo>
                  <a:lnTo>
                    <a:pt x="231417" y="187722"/>
                  </a:lnTo>
                  <a:lnTo>
                    <a:pt x="120006" y="187722"/>
                  </a:lnTo>
                  <a:lnTo>
                    <a:pt x="109302" y="187154"/>
                  </a:lnTo>
                  <a:lnTo>
                    <a:pt x="73162" y="173965"/>
                  </a:lnTo>
                  <a:lnTo>
                    <a:pt x="58438" y="156403"/>
                  </a:lnTo>
                  <a:lnTo>
                    <a:pt x="58438" y="93368"/>
                  </a:lnTo>
                  <a:lnTo>
                    <a:pt x="89735" y="67130"/>
                  </a:lnTo>
                  <a:lnTo>
                    <a:pt x="120006" y="62050"/>
                  </a:lnTo>
                  <a:lnTo>
                    <a:pt x="231568" y="62050"/>
                  </a:lnTo>
                  <a:lnTo>
                    <a:pt x="225952" y="52739"/>
                  </a:lnTo>
                  <a:lnTo>
                    <a:pt x="218942" y="43243"/>
                  </a:lnTo>
                  <a:lnTo>
                    <a:pt x="211124" y="34543"/>
                  </a:lnTo>
                  <a:lnTo>
                    <a:pt x="207590" y="31318"/>
                  </a:lnTo>
                  <a:lnTo>
                    <a:pt x="56574" y="31318"/>
                  </a:lnTo>
                  <a:lnTo>
                    <a:pt x="56574" y="6460"/>
                  </a:lnTo>
                  <a:close/>
                </a:path>
                <a:path w="247650" h="341630">
                  <a:moveTo>
                    <a:pt x="207147" y="218454"/>
                  </a:moveTo>
                  <a:lnTo>
                    <a:pt x="58438" y="218454"/>
                  </a:lnTo>
                  <a:lnTo>
                    <a:pt x="62180" y="224860"/>
                  </a:lnTo>
                  <a:lnTo>
                    <a:pt x="103507" y="247512"/>
                  </a:lnTo>
                  <a:lnTo>
                    <a:pt x="127828" y="249772"/>
                  </a:lnTo>
                  <a:lnTo>
                    <a:pt x="139463" y="249203"/>
                  </a:lnTo>
                  <a:lnTo>
                    <a:pt x="183431" y="235550"/>
                  </a:lnTo>
                  <a:lnTo>
                    <a:pt x="207147" y="218454"/>
                  </a:lnTo>
                  <a:close/>
                </a:path>
                <a:path w="247650" h="341630">
                  <a:moveTo>
                    <a:pt x="231568" y="62050"/>
                  </a:moveTo>
                  <a:lnTo>
                    <a:pt x="120006" y="62050"/>
                  </a:lnTo>
                  <a:lnTo>
                    <a:pt x="127416" y="62343"/>
                  </a:lnTo>
                  <a:lnTo>
                    <a:pt x="134526" y="63214"/>
                  </a:lnTo>
                  <a:lnTo>
                    <a:pt x="175408" y="85055"/>
                  </a:lnTo>
                  <a:lnTo>
                    <a:pt x="188517" y="124687"/>
                  </a:lnTo>
                  <a:lnTo>
                    <a:pt x="188189" y="131460"/>
                  </a:lnTo>
                  <a:lnTo>
                    <a:pt x="163450" y="175785"/>
                  </a:lnTo>
                  <a:lnTo>
                    <a:pt x="120006" y="187722"/>
                  </a:lnTo>
                  <a:lnTo>
                    <a:pt x="231417" y="187722"/>
                  </a:lnTo>
                  <a:lnTo>
                    <a:pt x="244953" y="151128"/>
                  </a:lnTo>
                  <a:lnTo>
                    <a:pt x="247437" y="124687"/>
                  </a:lnTo>
                  <a:lnTo>
                    <a:pt x="246814" y="111180"/>
                  </a:lnTo>
                  <a:lnTo>
                    <a:pt x="244953" y="98250"/>
                  </a:lnTo>
                  <a:lnTo>
                    <a:pt x="241862" y="85890"/>
                  </a:lnTo>
                  <a:lnTo>
                    <a:pt x="237552" y="74091"/>
                  </a:lnTo>
                  <a:lnTo>
                    <a:pt x="232155" y="63023"/>
                  </a:lnTo>
                  <a:lnTo>
                    <a:pt x="231568" y="62050"/>
                  </a:lnTo>
                  <a:close/>
                </a:path>
                <a:path w="247650" h="341630">
                  <a:moveTo>
                    <a:pt x="126949" y="0"/>
                  </a:moveTo>
                  <a:lnTo>
                    <a:pt x="81631" y="9004"/>
                  </a:lnTo>
                  <a:lnTo>
                    <a:pt x="56574" y="31318"/>
                  </a:lnTo>
                  <a:lnTo>
                    <a:pt x="207590" y="31318"/>
                  </a:lnTo>
                  <a:lnTo>
                    <a:pt x="172759" y="9004"/>
                  </a:lnTo>
                  <a:lnTo>
                    <a:pt x="126949" y="0"/>
                  </a:lnTo>
                  <a:close/>
                </a:path>
              </a:pathLst>
            </a:custGeom>
            <a:solidFill>
              <a:srgbClr val="001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73214" y="512723"/>
              <a:ext cx="223155" cy="2369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835226" y="506362"/>
            <a:ext cx="467995" cy="250190"/>
            <a:chOff x="17835226" y="506362"/>
            <a:chExt cx="467995" cy="250190"/>
          </a:xfrm>
        </p:grpSpPr>
        <p:sp>
          <p:nvSpPr>
            <p:cNvPr id="11" name="object 11"/>
            <p:cNvSpPr/>
            <p:nvPr/>
          </p:nvSpPr>
          <p:spPr>
            <a:xfrm>
              <a:off x="17835219" y="512654"/>
              <a:ext cx="205104" cy="237490"/>
            </a:xfrm>
            <a:custGeom>
              <a:avLst/>
              <a:gdLst/>
              <a:ahLst/>
              <a:cxnLst/>
              <a:rect l="l" t="t" r="r" b="b"/>
              <a:pathLst>
                <a:path w="205105" h="237490">
                  <a:moveTo>
                    <a:pt x="20476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73113" y="62230"/>
                  </a:lnTo>
                  <a:lnTo>
                    <a:pt x="73113" y="237490"/>
                  </a:lnTo>
                  <a:lnTo>
                    <a:pt x="131546" y="237490"/>
                  </a:lnTo>
                  <a:lnTo>
                    <a:pt x="131546" y="62230"/>
                  </a:lnTo>
                  <a:lnTo>
                    <a:pt x="204762" y="62230"/>
                  </a:lnTo>
                  <a:lnTo>
                    <a:pt x="204762" y="0"/>
                  </a:lnTo>
                  <a:close/>
                </a:path>
              </a:pathLst>
            </a:custGeom>
            <a:solidFill>
              <a:srgbClr val="001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66011" y="506362"/>
              <a:ext cx="236861" cy="24978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8329402" y="512654"/>
            <a:ext cx="205104" cy="237490"/>
          </a:xfrm>
          <a:custGeom>
            <a:avLst/>
            <a:gdLst/>
            <a:ahLst/>
            <a:cxnLst/>
            <a:rect l="l" t="t" r="r" b="b"/>
            <a:pathLst>
              <a:path w="205105" h="237490">
                <a:moveTo>
                  <a:pt x="204762" y="0"/>
                </a:moveTo>
                <a:lnTo>
                  <a:pt x="0" y="0"/>
                </a:lnTo>
                <a:lnTo>
                  <a:pt x="0" y="62230"/>
                </a:lnTo>
                <a:lnTo>
                  <a:pt x="73215" y="62230"/>
                </a:lnTo>
                <a:lnTo>
                  <a:pt x="73215" y="237490"/>
                </a:lnTo>
                <a:lnTo>
                  <a:pt x="131546" y="237490"/>
                </a:lnTo>
                <a:lnTo>
                  <a:pt x="131546" y="62230"/>
                </a:lnTo>
                <a:lnTo>
                  <a:pt x="204762" y="62230"/>
                </a:lnTo>
                <a:lnTo>
                  <a:pt x="204762" y="0"/>
                </a:lnTo>
                <a:close/>
              </a:path>
            </a:pathLst>
          </a:custGeom>
          <a:solidFill>
            <a:srgbClr val="001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8578983" y="472499"/>
            <a:ext cx="1052195" cy="283210"/>
            <a:chOff x="18578983" y="472499"/>
            <a:chExt cx="1052195" cy="2832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78983" y="506948"/>
              <a:ext cx="154162" cy="2427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6925" y="506952"/>
              <a:ext cx="419889" cy="2484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00501" y="506952"/>
              <a:ext cx="250071" cy="2484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74154" y="472499"/>
              <a:ext cx="156905" cy="9474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6305620" y="984494"/>
            <a:ext cx="964565" cy="169545"/>
            <a:chOff x="16305620" y="984494"/>
            <a:chExt cx="964565" cy="169545"/>
          </a:xfrm>
        </p:grpSpPr>
        <p:sp>
          <p:nvSpPr>
            <p:cNvPr id="20" name="object 20"/>
            <p:cNvSpPr/>
            <p:nvPr/>
          </p:nvSpPr>
          <p:spPr>
            <a:xfrm>
              <a:off x="16305619" y="984586"/>
              <a:ext cx="390525" cy="151765"/>
            </a:xfrm>
            <a:custGeom>
              <a:avLst/>
              <a:gdLst/>
              <a:ahLst/>
              <a:cxnLst/>
              <a:rect l="l" t="t" r="r" b="b"/>
              <a:pathLst>
                <a:path w="390525" h="151765">
                  <a:moveTo>
                    <a:pt x="110490" y="3136"/>
                  </a:moveTo>
                  <a:lnTo>
                    <a:pt x="81521" y="3136"/>
                  </a:lnTo>
                  <a:lnTo>
                    <a:pt x="28473" y="73507"/>
                  </a:lnTo>
                  <a:lnTo>
                    <a:pt x="28473" y="3136"/>
                  </a:lnTo>
                  <a:lnTo>
                    <a:pt x="0" y="3136"/>
                  </a:lnTo>
                  <a:lnTo>
                    <a:pt x="0" y="120497"/>
                  </a:lnTo>
                  <a:lnTo>
                    <a:pt x="28867" y="120497"/>
                  </a:lnTo>
                  <a:lnTo>
                    <a:pt x="82016" y="50114"/>
                  </a:lnTo>
                  <a:lnTo>
                    <a:pt x="82016" y="120497"/>
                  </a:lnTo>
                  <a:lnTo>
                    <a:pt x="110490" y="120497"/>
                  </a:lnTo>
                  <a:lnTo>
                    <a:pt x="110490" y="3136"/>
                  </a:lnTo>
                  <a:close/>
                </a:path>
                <a:path w="390525" h="151765">
                  <a:moveTo>
                    <a:pt x="260642" y="89662"/>
                  </a:moveTo>
                  <a:lnTo>
                    <a:pt x="244195" y="89662"/>
                  </a:lnTo>
                  <a:lnTo>
                    <a:pt x="244195" y="33972"/>
                  </a:lnTo>
                  <a:lnTo>
                    <a:pt x="244195" y="3136"/>
                  </a:lnTo>
                  <a:lnTo>
                    <a:pt x="215226" y="3136"/>
                  </a:lnTo>
                  <a:lnTo>
                    <a:pt x="215226" y="33972"/>
                  </a:lnTo>
                  <a:lnTo>
                    <a:pt x="215226" y="89750"/>
                  </a:lnTo>
                  <a:lnTo>
                    <a:pt x="170294" y="89750"/>
                  </a:lnTo>
                  <a:lnTo>
                    <a:pt x="173532" y="83591"/>
                  </a:lnTo>
                  <a:lnTo>
                    <a:pt x="176466" y="76047"/>
                  </a:lnTo>
                  <a:lnTo>
                    <a:pt x="185369" y="33972"/>
                  </a:lnTo>
                  <a:lnTo>
                    <a:pt x="215226" y="33972"/>
                  </a:lnTo>
                  <a:lnTo>
                    <a:pt x="215226" y="3136"/>
                  </a:lnTo>
                  <a:lnTo>
                    <a:pt x="159435" y="3136"/>
                  </a:lnTo>
                  <a:lnTo>
                    <a:pt x="159435" y="23202"/>
                  </a:lnTo>
                  <a:lnTo>
                    <a:pt x="158940" y="31038"/>
                  </a:lnTo>
                  <a:lnTo>
                    <a:pt x="156794" y="45516"/>
                  </a:lnTo>
                  <a:lnTo>
                    <a:pt x="155422" y="52362"/>
                  </a:lnTo>
                  <a:lnTo>
                    <a:pt x="153555" y="58623"/>
                  </a:lnTo>
                  <a:lnTo>
                    <a:pt x="151701" y="64985"/>
                  </a:lnTo>
                  <a:lnTo>
                    <a:pt x="149644" y="70662"/>
                  </a:lnTo>
                  <a:lnTo>
                    <a:pt x="145148" y="81038"/>
                  </a:lnTo>
                  <a:lnTo>
                    <a:pt x="142798" y="85636"/>
                  </a:lnTo>
                  <a:lnTo>
                    <a:pt x="140347" y="89750"/>
                  </a:lnTo>
                  <a:lnTo>
                    <a:pt x="128308" y="89662"/>
                  </a:lnTo>
                  <a:lnTo>
                    <a:pt x="128308" y="151612"/>
                  </a:lnTo>
                  <a:lnTo>
                    <a:pt x="156298" y="151612"/>
                  </a:lnTo>
                  <a:lnTo>
                    <a:pt x="156298" y="120396"/>
                  </a:lnTo>
                  <a:lnTo>
                    <a:pt x="232651" y="120396"/>
                  </a:lnTo>
                  <a:lnTo>
                    <a:pt x="232651" y="151612"/>
                  </a:lnTo>
                  <a:lnTo>
                    <a:pt x="260642" y="151612"/>
                  </a:lnTo>
                  <a:lnTo>
                    <a:pt x="260642" y="120396"/>
                  </a:lnTo>
                  <a:lnTo>
                    <a:pt x="260642" y="89750"/>
                  </a:lnTo>
                  <a:close/>
                </a:path>
                <a:path w="390525" h="151765">
                  <a:moveTo>
                    <a:pt x="390220" y="65379"/>
                  </a:moveTo>
                  <a:lnTo>
                    <a:pt x="390182" y="53543"/>
                  </a:lnTo>
                  <a:lnTo>
                    <a:pt x="389293" y="48450"/>
                  </a:lnTo>
                  <a:lnTo>
                    <a:pt x="388848" y="45897"/>
                  </a:lnTo>
                  <a:lnTo>
                    <a:pt x="383374" y="31026"/>
                  </a:lnTo>
                  <a:lnTo>
                    <a:pt x="382371" y="29362"/>
                  </a:lnTo>
                  <a:lnTo>
                    <a:pt x="379450" y="24472"/>
                  </a:lnTo>
                  <a:lnTo>
                    <a:pt x="374561" y="18796"/>
                  </a:lnTo>
                  <a:lnTo>
                    <a:pt x="369570" y="13119"/>
                  </a:lnTo>
                  <a:lnTo>
                    <a:pt x="363601" y="8509"/>
                  </a:lnTo>
                  <a:lnTo>
                    <a:pt x="360565" y="7035"/>
                  </a:lnTo>
                  <a:lnTo>
                    <a:pt x="360565" y="48450"/>
                  </a:lnTo>
                  <a:lnTo>
                    <a:pt x="303606" y="48450"/>
                  </a:lnTo>
                  <a:lnTo>
                    <a:pt x="304876" y="42278"/>
                  </a:lnTo>
                  <a:lnTo>
                    <a:pt x="308292" y="37490"/>
                  </a:lnTo>
                  <a:lnTo>
                    <a:pt x="319557" y="31026"/>
                  </a:lnTo>
                  <a:lnTo>
                    <a:pt x="326009" y="29362"/>
                  </a:lnTo>
                  <a:lnTo>
                    <a:pt x="340106" y="29362"/>
                  </a:lnTo>
                  <a:lnTo>
                    <a:pt x="346278" y="31026"/>
                  </a:lnTo>
                  <a:lnTo>
                    <a:pt x="356654" y="37490"/>
                  </a:lnTo>
                  <a:lnTo>
                    <a:pt x="359689" y="42189"/>
                  </a:lnTo>
                  <a:lnTo>
                    <a:pt x="360565" y="48450"/>
                  </a:lnTo>
                  <a:lnTo>
                    <a:pt x="360565" y="7035"/>
                  </a:lnTo>
                  <a:lnTo>
                    <a:pt x="349504" y="1663"/>
                  </a:lnTo>
                  <a:lnTo>
                    <a:pt x="341579" y="0"/>
                  </a:lnTo>
                  <a:lnTo>
                    <a:pt x="332968" y="0"/>
                  </a:lnTo>
                  <a:lnTo>
                    <a:pt x="294398" y="12827"/>
                  </a:lnTo>
                  <a:lnTo>
                    <a:pt x="274231" y="45605"/>
                  </a:lnTo>
                  <a:lnTo>
                    <a:pt x="272872" y="53543"/>
                  </a:lnTo>
                  <a:lnTo>
                    <a:pt x="272872" y="61861"/>
                  </a:lnTo>
                  <a:lnTo>
                    <a:pt x="285191" y="101600"/>
                  </a:lnTo>
                  <a:lnTo>
                    <a:pt x="318579" y="122148"/>
                  </a:lnTo>
                  <a:lnTo>
                    <a:pt x="326796" y="123621"/>
                  </a:lnTo>
                  <a:lnTo>
                    <a:pt x="335800" y="123621"/>
                  </a:lnTo>
                  <a:lnTo>
                    <a:pt x="377990" y="108242"/>
                  </a:lnTo>
                  <a:lnTo>
                    <a:pt x="381609" y="102184"/>
                  </a:lnTo>
                  <a:lnTo>
                    <a:pt x="378523" y="94449"/>
                  </a:lnTo>
                  <a:lnTo>
                    <a:pt x="372706" y="79870"/>
                  </a:lnTo>
                  <a:lnTo>
                    <a:pt x="369277" y="84264"/>
                  </a:lnTo>
                  <a:lnTo>
                    <a:pt x="364286" y="87795"/>
                  </a:lnTo>
                  <a:lnTo>
                    <a:pt x="350977" y="93078"/>
                  </a:lnTo>
                  <a:lnTo>
                    <a:pt x="343928" y="94449"/>
                  </a:lnTo>
                  <a:lnTo>
                    <a:pt x="327672" y="94449"/>
                  </a:lnTo>
                  <a:lnTo>
                    <a:pt x="302526" y="72224"/>
                  </a:lnTo>
                  <a:lnTo>
                    <a:pt x="389534" y="72224"/>
                  </a:lnTo>
                  <a:lnTo>
                    <a:pt x="389839" y="70866"/>
                  </a:lnTo>
                  <a:lnTo>
                    <a:pt x="390017" y="69202"/>
                  </a:lnTo>
                  <a:lnTo>
                    <a:pt x="390220" y="65379"/>
                  </a:lnTo>
                  <a:close/>
                </a:path>
              </a:pathLst>
            </a:custGeom>
            <a:solidFill>
              <a:srgbClr val="F83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17378" y="984494"/>
              <a:ext cx="239401" cy="1690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79399" y="987715"/>
              <a:ext cx="156696" cy="1173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59586" y="987715"/>
              <a:ext cx="110499" cy="11735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7347903" y="984494"/>
            <a:ext cx="390525" cy="123825"/>
            <a:chOff x="17347903" y="984494"/>
            <a:chExt cx="390525" cy="12382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47903" y="984494"/>
              <a:ext cx="332774" cy="1236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709260" y="1060105"/>
              <a:ext cx="29209" cy="44450"/>
            </a:xfrm>
            <a:custGeom>
              <a:avLst/>
              <a:gdLst/>
              <a:ahLst/>
              <a:cxnLst/>
              <a:rect l="l" t="t" r="r" b="b"/>
              <a:pathLst>
                <a:path w="29209" h="44450">
                  <a:moveTo>
                    <a:pt x="0" y="44449"/>
                  </a:moveTo>
                  <a:lnTo>
                    <a:pt x="28962" y="44449"/>
                  </a:lnTo>
                  <a:lnTo>
                    <a:pt x="28962" y="0"/>
                  </a:lnTo>
                  <a:lnTo>
                    <a:pt x="0" y="0"/>
                  </a:lnTo>
                  <a:lnTo>
                    <a:pt x="0" y="44449"/>
                  </a:lnTo>
                  <a:close/>
                </a:path>
              </a:pathLst>
            </a:custGeom>
            <a:solidFill>
              <a:srgbClr val="F83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7709260" y="984578"/>
            <a:ext cx="476884" cy="123825"/>
            <a:chOff x="17709260" y="984578"/>
            <a:chExt cx="476884" cy="123825"/>
          </a:xfrm>
        </p:grpSpPr>
        <p:sp>
          <p:nvSpPr>
            <p:cNvPr id="28" name="object 28"/>
            <p:cNvSpPr/>
            <p:nvPr/>
          </p:nvSpPr>
          <p:spPr>
            <a:xfrm>
              <a:off x="17709248" y="987722"/>
              <a:ext cx="109855" cy="116839"/>
            </a:xfrm>
            <a:custGeom>
              <a:avLst/>
              <a:gdLst/>
              <a:ahLst/>
              <a:cxnLst/>
              <a:rect l="l" t="t" r="r" b="b"/>
              <a:pathLst>
                <a:path w="109855" h="116840">
                  <a:moveTo>
                    <a:pt x="109334" y="0"/>
                  </a:moveTo>
                  <a:lnTo>
                    <a:pt x="80454" y="0"/>
                  </a:lnTo>
                  <a:lnTo>
                    <a:pt x="80454" y="41910"/>
                  </a:lnTo>
                  <a:lnTo>
                    <a:pt x="28968" y="41910"/>
                  </a:lnTo>
                  <a:lnTo>
                    <a:pt x="28968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72390"/>
                  </a:lnTo>
                  <a:lnTo>
                    <a:pt x="80454" y="72390"/>
                  </a:lnTo>
                  <a:lnTo>
                    <a:pt x="80454" y="116840"/>
                  </a:lnTo>
                  <a:lnTo>
                    <a:pt x="109334" y="116840"/>
                  </a:lnTo>
                  <a:lnTo>
                    <a:pt x="109334" y="72390"/>
                  </a:lnTo>
                  <a:lnTo>
                    <a:pt x="109334" y="41910"/>
                  </a:lnTo>
                  <a:lnTo>
                    <a:pt x="109334" y="0"/>
                  </a:lnTo>
                  <a:close/>
                </a:path>
              </a:pathLst>
            </a:custGeom>
            <a:solidFill>
              <a:srgbClr val="F83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40331" y="984578"/>
              <a:ext cx="123799" cy="1236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985740" y="987722"/>
              <a:ext cx="200660" cy="117475"/>
            </a:xfrm>
            <a:custGeom>
              <a:avLst/>
              <a:gdLst/>
              <a:ahLst/>
              <a:cxnLst/>
              <a:rect l="l" t="t" r="r" b="b"/>
              <a:pathLst>
                <a:path w="200659" h="117475">
                  <a:moveTo>
                    <a:pt x="93967" y="74879"/>
                  </a:moveTo>
                  <a:lnTo>
                    <a:pt x="92798" y="70180"/>
                  </a:lnTo>
                  <a:lnTo>
                    <a:pt x="92595" y="69392"/>
                  </a:lnTo>
                  <a:lnTo>
                    <a:pt x="89763" y="65087"/>
                  </a:lnTo>
                  <a:lnTo>
                    <a:pt x="86918" y="60680"/>
                  </a:lnTo>
                  <a:lnTo>
                    <a:pt x="83299" y="57061"/>
                  </a:lnTo>
                  <a:lnTo>
                    <a:pt x="78905" y="54216"/>
                  </a:lnTo>
                  <a:lnTo>
                    <a:pt x="81737" y="51485"/>
                  </a:lnTo>
                  <a:lnTo>
                    <a:pt x="83883" y="48539"/>
                  </a:lnTo>
                  <a:lnTo>
                    <a:pt x="84709" y="46786"/>
                  </a:lnTo>
                  <a:lnTo>
                    <a:pt x="86829" y="42278"/>
                  </a:lnTo>
                  <a:lnTo>
                    <a:pt x="87515" y="38366"/>
                  </a:lnTo>
                  <a:lnTo>
                    <a:pt x="87515" y="27889"/>
                  </a:lnTo>
                  <a:lnTo>
                    <a:pt x="87299" y="26911"/>
                  </a:lnTo>
                  <a:lnTo>
                    <a:pt x="86436" y="22999"/>
                  </a:lnTo>
                  <a:lnTo>
                    <a:pt x="65392" y="3022"/>
                  </a:lnTo>
                  <a:lnTo>
                    <a:pt x="65392" y="77609"/>
                  </a:lnTo>
                  <a:lnTo>
                    <a:pt x="65392" y="83197"/>
                  </a:lnTo>
                  <a:lnTo>
                    <a:pt x="64414" y="85737"/>
                  </a:lnTo>
                  <a:lnTo>
                    <a:pt x="62458" y="87604"/>
                  </a:lnTo>
                  <a:lnTo>
                    <a:pt x="60388" y="89458"/>
                  </a:lnTo>
                  <a:lnTo>
                    <a:pt x="57759" y="90436"/>
                  </a:lnTo>
                  <a:lnTo>
                    <a:pt x="27800" y="90436"/>
                  </a:lnTo>
                  <a:lnTo>
                    <a:pt x="27800" y="70180"/>
                  </a:lnTo>
                  <a:lnTo>
                    <a:pt x="57759" y="70180"/>
                  </a:lnTo>
                  <a:lnTo>
                    <a:pt x="60490" y="71145"/>
                  </a:lnTo>
                  <a:lnTo>
                    <a:pt x="64414" y="75260"/>
                  </a:lnTo>
                  <a:lnTo>
                    <a:pt x="65392" y="77609"/>
                  </a:lnTo>
                  <a:lnTo>
                    <a:pt x="65392" y="3022"/>
                  </a:lnTo>
                  <a:lnTo>
                    <a:pt x="59423" y="1447"/>
                  </a:lnTo>
                  <a:lnTo>
                    <a:pt x="59423" y="34251"/>
                  </a:lnTo>
                  <a:lnTo>
                    <a:pt x="59423" y="39649"/>
                  </a:lnTo>
                  <a:lnTo>
                    <a:pt x="58445" y="41897"/>
                  </a:lnTo>
                  <a:lnTo>
                    <a:pt x="54533" y="45796"/>
                  </a:lnTo>
                  <a:lnTo>
                    <a:pt x="51777" y="46786"/>
                  </a:lnTo>
                  <a:lnTo>
                    <a:pt x="27800" y="46786"/>
                  </a:lnTo>
                  <a:lnTo>
                    <a:pt x="27800" y="27012"/>
                  </a:lnTo>
                  <a:lnTo>
                    <a:pt x="51689" y="27012"/>
                  </a:lnTo>
                  <a:lnTo>
                    <a:pt x="54533" y="27990"/>
                  </a:lnTo>
                  <a:lnTo>
                    <a:pt x="58445" y="31902"/>
                  </a:lnTo>
                  <a:lnTo>
                    <a:pt x="59423" y="34251"/>
                  </a:lnTo>
                  <a:lnTo>
                    <a:pt x="59423" y="1447"/>
                  </a:lnTo>
                  <a:lnTo>
                    <a:pt x="56578" y="685"/>
                  </a:lnTo>
                  <a:lnTo>
                    <a:pt x="51104" y="0"/>
                  </a:lnTo>
                  <a:lnTo>
                    <a:pt x="0" y="0"/>
                  </a:lnTo>
                  <a:lnTo>
                    <a:pt x="0" y="117348"/>
                  </a:lnTo>
                  <a:lnTo>
                    <a:pt x="56388" y="117348"/>
                  </a:lnTo>
                  <a:lnTo>
                    <a:pt x="61861" y="116573"/>
                  </a:lnTo>
                  <a:lnTo>
                    <a:pt x="72428" y="113436"/>
                  </a:lnTo>
                  <a:lnTo>
                    <a:pt x="77038" y="111086"/>
                  </a:lnTo>
                  <a:lnTo>
                    <a:pt x="80949" y="108051"/>
                  </a:lnTo>
                  <a:lnTo>
                    <a:pt x="84963" y="105029"/>
                  </a:lnTo>
                  <a:lnTo>
                    <a:pt x="88099" y="101295"/>
                  </a:lnTo>
                  <a:lnTo>
                    <a:pt x="92786" y="92494"/>
                  </a:lnTo>
                  <a:lnTo>
                    <a:pt x="93268" y="90436"/>
                  </a:lnTo>
                  <a:lnTo>
                    <a:pt x="93929" y="87604"/>
                  </a:lnTo>
                  <a:lnTo>
                    <a:pt x="93967" y="74879"/>
                  </a:lnTo>
                  <a:close/>
                </a:path>
                <a:path w="200659" h="117475">
                  <a:moveTo>
                    <a:pt x="200266" y="0"/>
                  </a:moveTo>
                  <a:lnTo>
                    <a:pt x="171488" y="0"/>
                  </a:lnTo>
                  <a:lnTo>
                    <a:pt x="171488" y="29171"/>
                  </a:lnTo>
                  <a:lnTo>
                    <a:pt x="171488" y="54025"/>
                  </a:lnTo>
                  <a:lnTo>
                    <a:pt x="148005" y="54025"/>
                  </a:lnTo>
                  <a:lnTo>
                    <a:pt x="144665" y="52946"/>
                  </a:lnTo>
                  <a:lnTo>
                    <a:pt x="142125" y="50698"/>
                  </a:lnTo>
                  <a:lnTo>
                    <a:pt x="139471" y="48437"/>
                  </a:lnTo>
                  <a:lnTo>
                    <a:pt x="138214" y="45516"/>
                  </a:lnTo>
                  <a:lnTo>
                    <a:pt x="138214" y="38366"/>
                  </a:lnTo>
                  <a:lnTo>
                    <a:pt x="139395" y="35433"/>
                  </a:lnTo>
                  <a:lnTo>
                    <a:pt x="144183" y="30429"/>
                  </a:lnTo>
                  <a:lnTo>
                    <a:pt x="147510" y="29171"/>
                  </a:lnTo>
                  <a:lnTo>
                    <a:pt x="171488" y="29171"/>
                  </a:lnTo>
                  <a:lnTo>
                    <a:pt x="171488" y="0"/>
                  </a:lnTo>
                  <a:lnTo>
                    <a:pt x="147701" y="0"/>
                  </a:lnTo>
                  <a:lnTo>
                    <a:pt x="141833" y="977"/>
                  </a:lnTo>
                  <a:lnTo>
                    <a:pt x="110705" y="29362"/>
                  </a:lnTo>
                  <a:lnTo>
                    <a:pt x="109537" y="35128"/>
                  </a:lnTo>
                  <a:lnTo>
                    <a:pt x="109613" y="50698"/>
                  </a:lnTo>
                  <a:lnTo>
                    <a:pt x="111391" y="57746"/>
                  </a:lnTo>
                  <a:lnTo>
                    <a:pt x="119037" y="69875"/>
                  </a:lnTo>
                  <a:lnTo>
                    <a:pt x="124320" y="74676"/>
                  </a:lnTo>
                  <a:lnTo>
                    <a:pt x="131165" y="78206"/>
                  </a:lnTo>
                  <a:lnTo>
                    <a:pt x="104533" y="117348"/>
                  </a:lnTo>
                  <a:lnTo>
                    <a:pt x="138010" y="117348"/>
                  </a:lnTo>
                  <a:lnTo>
                    <a:pt x="161696" y="82499"/>
                  </a:lnTo>
                  <a:lnTo>
                    <a:pt x="171297" y="82499"/>
                  </a:lnTo>
                  <a:lnTo>
                    <a:pt x="171297" y="117348"/>
                  </a:lnTo>
                  <a:lnTo>
                    <a:pt x="200266" y="117348"/>
                  </a:lnTo>
                  <a:lnTo>
                    <a:pt x="200266" y="82499"/>
                  </a:lnTo>
                  <a:lnTo>
                    <a:pt x="200266" y="54025"/>
                  </a:lnTo>
                  <a:lnTo>
                    <a:pt x="200266" y="29171"/>
                  </a:lnTo>
                  <a:lnTo>
                    <a:pt x="200266" y="0"/>
                  </a:lnTo>
                  <a:close/>
                </a:path>
              </a:pathLst>
            </a:custGeom>
            <a:solidFill>
              <a:srgbClr val="F83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8204891" y="984586"/>
            <a:ext cx="325120" cy="123825"/>
          </a:xfrm>
          <a:custGeom>
            <a:avLst/>
            <a:gdLst/>
            <a:ahLst/>
            <a:cxnLst/>
            <a:rect l="l" t="t" r="r" b="b"/>
            <a:pathLst>
              <a:path w="325119" h="123825">
                <a:moveTo>
                  <a:pt x="101396" y="3390"/>
                </a:moveTo>
                <a:lnTo>
                  <a:pt x="0" y="3390"/>
                </a:lnTo>
                <a:lnTo>
                  <a:pt x="0" y="33870"/>
                </a:lnTo>
                <a:lnTo>
                  <a:pt x="36322" y="33870"/>
                </a:lnTo>
                <a:lnTo>
                  <a:pt x="36322" y="120230"/>
                </a:lnTo>
                <a:lnTo>
                  <a:pt x="65189" y="120230"/>
                </a:lnTo>
                <a:lnTo>
                  <a:pt x="65189" y="33870"/>
                </a:lnTo>
                <a:lnTo>
                  <a:pt x="101396" y="33870"/>
                </a:lnTo>
                <a:lnTo>
                  <a:pt x="101396" y="3390"/>
                </a:lnTo>
                <a:close/>
              </a:path>
              <a:path w="325119" h="123825">
                <a:moveTo>
                  <a:pt x="217779" y="102666"/>
                </a:moveTo>
                <a:lnTo>
                  <a:pt x="208965" y="78397"/>
                </a:lnTo>
                <a:lnTo>
                  <a:pt x="205727" y="82029"/>
                </a:lnTo>
                <a:lnTo>
                  <a:pt x="201333" y="85344"/>
                </a:lnTo>
                <a:lnTo>
                  <a:pt x="190169" y="91414"/>
                </a:lnTo>
                <a:lnTo>
                  <a:pt x="183616" y="92887"/>
                </a:lnTo>
                <a:lnTo>
                  <a:pt x="176187" y="92887"/>
                </a:lnTo>
                <a:lnTo>
                  <a:pt x="141046" y="71056"/>
                </a:lnTo>
                <a:lnTo>
                  <a:pt x="141046" y="52552"/>
                </a:lnTo>
                <a:lnTo>
                  <a:pt x="176187" y="30835"/>
                </a:lnTo>
                <a:lnTo>
                  <a:pt x="183515" y="30835"/>
                </a:lnTo>
                <a:lnTo>
                  <a:pt x="189979" y="32296"/>
                </a:lnTo>
                <a:lnTo>
                  <a:pt x="201244" y="37973"/>
                </a:lnTo>
                <a:lnTo>
                  <a:pt x="205549" y="41300"/>
                </a:lnTo>
                <a:lnTo>
                  <a:pt x="208584" y="44919"/>
                </a:lnTo>
                <a:lnTo>
                  <a:pt x="216801" y="20751"/>
                </a:lnTo>
                <a:lnTo>
                  <a:pt x="180644" y="381"/>
                </a:lnTo>
                <a:lnTo>
                  <a:pt x="173037" y="0"/>
                </a:lnTo>
                <a:lnTo>
                  <a:pt x="164820" y="0"/>
                </a:lnTo>
                <a:lnTo>
                  <a:pt x="124307" y="22504"/>
                </a:lnTo>
                <a:lnTo>
                  <a:pt x="111480" y="61658"/>
                </a:lnTo>
                <a:lnTo>
                  <a:pt x="111798" y="68351"/>
                </a:lnTo>
                <a:lnTo>
                  <a:pt x="135763" y="111772"/>
                </a:lnTo>
                <a:lnTo>
                  <a:pt x="164820" y="123609"/>
                </a:lnTo>
                <a:lnTo>
                  <a:pt x="173037" y="123609"/>
                </a:lnTo>
                <a:lnTo>
                  <a:pt x="214261" y="108445"/>
                </a:lnTo>
                <a:lnTo>
                  <a:pt x="217779" y="102666"/>
                </a:lnTo>
                <a:close/>
              </a:path>
              <a:path w="325119" h="123825">
                <a:moveTo>
                  <a:pt x="324662" y="3136"/>
                </a:moveTo>
                <a:lnTo>
                  <a:pt x="295795" y="3136"/>
                </a:lnTo>
                <a:lnTo>
                  <a:pt x="295795" y="32308"/>
                </a:lnTo>
                <a:lnTo>
                  <a:pt x="295795" y="57162"/>
                </a:lnTo>
                <a:lnTo>
                  <a:pt x="272300" y="57162"/>
                </a:lnTo>
                <a:lnTo>
                  <a:pt x="268973" y="56083"/>
                </a:lnTo>
                <a:lnTo>
                  <a:pt x="266420" y="53835"/>
                </a:lnTo>
                <a:lnTo>
                  <a:pt x="263791" y="51574"/>
                </a:lnTo>
                <a:lnTo>
                  <a:pt x="262509" y="48653"/>
                </a:lnTo>
                <a:lnTo>
                  <a:pt x="262509" y="41503"/>
                </a:lnTo>
                <a:lnTo>
                  <a:pt x="263690" y="38569"/>
                </a:lnTo>
                <a:lnTo>
                  <a:pt x="268490" y="33566"/>
                </a:lnTo>
                <a:lnTo>
                  <a:pt x="271818" y="32308"/>
                </a:lnTo>
                <a:lnTo>
                  <a:pt x="295795" y="32308"/>
                </a:lnTo>
                <a:lnTo>
                  <a:pt x="295795" y="3136"/>
                </a:lnTo>
                <a:lnTo>
                  <a:pt x="272110" y="3136"/>
                </a:lnTo>
                <a:lnTo>
                  <a:pt x="266242" y="4114"/>
                </a:lnTo>
                <a:lnTo>
                  <a:pt x="235102" y="32499"/>
                </a:lnTo>
                <a:lnTo>
                  <a:pt x="233934" y="38265"/>
                </a:lnTo>
                <a:lnTo>
                  <a:pt x="234010" y="53835"/>
                </a:lnTo>
                <a:lnTo>
                  <a:pt x="235788" y="60883"/>
                </a:lnTo>
                <a:lnTo>
                  <a:pt x="243433" y="73012"/>
                </a:lnTo>
                <a:lnTo>
                  <a:pt x="248704" y="77812"/>
                </a:lnTo>
                <a:lnTo>
                  <a:pt x="255562" y="81343"/>
                </a:lnTo>
                <a:lnTo>
                  <a:pt x="228942" y="120484"/>
                </a:lnTo>
                <a:lnTo>
                  <a:pt x="262420" y="120484"/>
                </a:lnTo>
                <a:lnTo>
                  <a:pt x="286105" y="85636"/>
                </a:lnTo>
                <a:lnTo>
                  <a:pt x="295694" y="85636"/>
                </a:lnTo>
                <a:lnTo>
                  <a:pt x="295694" y="120484"/>
                </a:lnTo>
                <a:lnTo>
                  <a:pt x="324662" y="120484"/>
                </a:lnTo>
                <a:lnTo>
                  <a:pt x="324662" y="85636"/>
                </a:lnTo>
                <a:lnTo>
                  <a:pt x="324662" y="57162"/>
                </a:lnTo>
                <a:lnTo>
                  <a:pt x="324662" y="32308"/>
                </a:lnTo>
                <a:lnTo>
                  <a:pt x="324662" y="3136"/>
                </a:lnTo>
                <a:close/>
              </a:path>
            </a:pathLst>
          </a:custGeom>
          <a:solidFill>
            <a:srgbClr val="F83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65459" y="987719"/>
            <a:ext cx="125095" cy="117475"/>
          </a:xfrm>
          <a:custGeom>
            <a:avLst/>
            <a:gdLst/>
            <a:ahLst/>
            <a:cxnLst/>
            <a:rect l="l" t="t" r="r" b="b"/>
            <a:pathLst>
              <a:path w="125094" h="117475">
                <a:moveTo>
                  <a:pt x="76343" y="94"/>
                </a:moveTo>
                <a:lnTo>
                  <a:pt x="48647" y="0"/>
                </a:lnTo>
                <a:lnTo>
                  <a:pt x="0" y="117347"/>
                </a:lnTo>
                <a:lnTo>
                  <a:pt x="34941" y="117347"/>
                </a:lnTo>
                <a:lnTo>
                  <a:pt x="62448" y="48543"/>
                </a:lnTo>
                <a:lnTo>
                  <a:pt x="90049" y="117347"/>
                </a:lnTo>
                <a:lnTo>
                  <a:pt x="124886" y="117451"/>
                </a:lnTo>
                <a:lnTo>
                  <a:pt x="76343" y="94"/>
                </a:lnTo>
                <a:close/>
              </a:path>
            </a:pathLst>
          </a:custGeom>
          <a:solidFill>
            <a:srgbClr val="F83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98418" y="352646"/>
            <a:ext cx="866989" cy="878991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042034" y="2904791"/>
            <a:ext cx="12012930" cy="191579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1605"/>
              </a:spcBef>
            </a:pPr>
            <a:r>
              <a:rPr sz="6850" u="none" dirty="0">
                <a:solidFill>
                  <a:srgbClr val="1B2B45"/>
                </a:solidFill>
              </a:rPr>
              <a:t>Заголовок</a:t>
            </a:r>
            <a:r>
              <a:rPr sz="6850" u="none" spc="-434" dirty="0">
                <a:solidFill>
                  <a:srgbClr val="1B2B45"/>
                </a:solidFill>
              </a:rPr>
              <a:t> </a:t>
            </a:r>
            <a:r>
              <a:rPr sz="6850" u="none" spc="-10" dirty="0">
                <a:solidFill>
                  <a:srgbClr val="1B2B45"/>
                </a:solidFill>
              </a:rPr>
              <a:t>презентации </a:t>
            </a:r>
            <a:r>
              <a:rPr sz="6850" u="none" dirty="0">
                <a:solidFill>
                  <a:srgbClr val="1B2B45"/>
                </a:solidFill>
              </a:rPr>
              <a:t>в</a:t>
            </a:r>
            <a:r>
              <a:rPr sz="6850" u="none" spc="-105" dirty="0">
                <a:solidFill>
                  <a:srgbClr val="1B2B45"/>
                </a:solidFill>
              </a:rPr>
              <a:t> </a:t>
            </a:r>
            <a:r>
              <a:rPr sz="6850" u="none" dirty="0">
                <a:solidFill>
                  <a:srgbClr val="1B2B45"/>
                </a:solidFill>
              </a:rPr>
              <a:t>две</a:t>
            </a:r>
            <a:r>
              <a:rPr sz="6850" u="none" spc="-105" dirty="0">
                <a:solidFill>
                  <a:srgbClr val="1B2B45"/>
                </a:solidFill>
              </a:rPr>
              <a:t> </a:t>
            </a:r>
            <a:r>
              <a:rPr sz="6850" u="none" spc="-10" dirty="0">
                <a:solidFill>
                  <a:srgbClr val="1B2B45"/>
                </a:solidFill>
              </a:rPr>
              <a:t>строки</a:t>
            </a:r>
            <a:endParaRPr sz="6850"/>
          </a:p>
        </p:txBody>
      </p:sp>
      <p:sp>
        <p:nvSpPr>
          <p:cNvPr id="35" name="object 35"/>
          <p:cNvSpPr txBox="1"/>
          <p:nvPr/>
        </p:nvSpPr>
        <p:spPr>
          <a:xfrm>
            <a:off x="1042034" y="5333879"/>
            <a:ext cx="6287770" cy="106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50" spc="-10" dirty="0">
                <a:solidFill>
                  <a:srgbClr val="1B2B45"/>
                </a:solidFill>
                <a:latin typeface="Verdana"/>
                <a:cs typeface="Verdana"/>
              </a:rPr>
              <a:t>Подзаголовок</a:t>
            </a:r>
            <a:endParaRPr sz="68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7087" y="9726739"/>
            <a:ext cx="3723004" cy="542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b="1" spc="-65" dirty="0">
                <a:solidFill>
                  <a:srgbClr val="1B2B45"/>
                </a:solidFill>
                <a:latin typeface="Normalidad Text Light"/>
                <a:cs typeface="Normalidad Text Light"/>
              </a:rPr>
              <a:t>10</a:t>
            </a:r>
            <a:r>
              <a:rPr sz="3350" b="1" spc="-150" dirty="0">
                <a:solidFill>
                  <a:srgbClr val="1B2B45"/>
                </a:solidFill>
                <a:latin typeface="Normalidad Text Light"/>
                <a:cs typeface="Normalidad Text Light"/>
              </a:rPr>
              <a:t> </a:t>
            </a:r>
            <a:r>
              <a:rPr sz="3350" b="1" spc="-85" dirty="0">
                <a:solidFill>
                  <a:srgbClr val="1B2B45"/>
                </a:solidFill>
                <a:latin typeface="Normalidad Text Light"/>
                <a:cs typeface="Normalidad Text Light"/>
              </a:rPr>
              <a:t>декабря</a:t>
            </a:r>
            <a:r>
              <a:rPr sz="3350" b="1" spc="-110" dirty="0">
                <a:solidFill>
                  <a:srgbClr val="1B2B45"/>
                </a:solidFill>
                <a:latin typeface="Normalidad Text Light"/>
                <a:cs typeface="Normalidad Text Light"/>
              </a:rPr>
              <a:t> </a:t>
            </a:r>
            <a:r>
              <a:rPr sz="3350" b="1" spc="-75" dirty="0">
                <a:solidFill>
                  <a:srgbClr val="1B2B45"/>
                </a:solidFill>
                <a:latin typeface="Normalidad Text Light"/>
                <a:cs typeface="Normalidad Text Light"/>
              </a:rPr>
              <a:t>2022</a:t>
            </a:r>
            <a:r>
              <a:rPr sz="3350" b="1" spc="-110" dirty="0">
                <a:solidFill>
                  <a:srgbClr val="1B2B45"/>
                </a:solidFill>
                <a:latin typeface="Normalidad Text Light"/>
                <a:cs typeface="Normalidad Text Light"/>
              </a:rPr>
              <a:t> </a:t>
            </a:r>
            <a:r>
              <a:rPr sz="3350" b="1" spc="-95" dirty="0">
                <a:solidFill>
                  <a:srgbClr val="1B2B45"/>
                </a:solidFill>
                <a:latin typeface="Normalidad Text Light"/>
                <a:cs typeface="Normalidad Text Light"/>
              </a:rPr>
              <a:t>г.</a:t>
            </a:r>
            <a:endParaRPr sz="3350">
              <a:latin typeface="Normalidad Text Light"/>
              <a:cs typeface="Normalidad Text Ligh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76131" y="472499"/>
            <a:ext cx="1858645" cy="178435"/>
            <a:chOff x="2476131" y="472499"/>
            <a:chExt cx="1858645" cy="178435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6131" y="527392"/>
              <a:ext cx="405416" cy="1235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14733" y="529996"/>
              <a:ext cx="116540" cy="1180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2353" y="529994"/>
              <a:ext cx="119022" cy="11808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93313" y="530116"/>
              <a:ext cx="256540" cy="118110"/>
            </a:xfrm>
            <a:custGeom>
              <a:avLst/>
              <a:gdLst/>
              <a:ahLst/>
              <a:cxnLst/>
              <a:rect l="l" t="t" r="r" b="b"/>
              <a:pathLst>
                <a:path w="256539" h="118109">
                  <a:moveTo>
                    <a:pt x="1192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358" y="19050"/>
                  </a:lnTo>
                  <a:lnTo>
                    <a:pt x="47358" y="118110"/>
                  </a:lnTo>
                  <a:lnTo>
                    <a:pt x="71920" y="118110"/>
                  </a:lnTo>
                  <a:lnTo>
                    <a:pt x="71920" y="19050"/>
                  </a:lnTo>
                  <a:lnTo>
                    <a:pt x="119253" y="19050"/>
                  </a:lnTo>
                  <a:lnTo>
                    <a:pt x="119253" y="0"/>
                  </a:lnTo>
                  <a:close/>
                </a:path>
                <a:path w="256539" h="118109">
                  <a:moveTo>
                    <a:pt x="256374" y="0"/>
                  </a:moveTo>
                  <a:lnTo>
                    <a:pt x="137121" y="0"/>
                  </a:lnTo>
                  <a:lnTo>
                    <a:pt x="137121" y="19050"/>
                  </a:lnTo>
                  <a:lnTo>
                    <a:pt x="184467" y="19050"/>
                  </a:lnTo>
                  <a:lnTo>
                    <a:pt x="184467" y="118110"/>
                  </a:lnTo>
                  <a:lnTo>
                    <a:pt x="209042" y="118110"/>
                  </a:lnTo>
                  <a:lnTo>
                    <a:pt x="209042" y="19050"/>
                  </a:lnTo>
                  <a:lnTo>
                    <a:pt x="256374" y="19050"/>
                  </a:lnTo>
                  <a:lnTo>
                    <a:pt x="256374" y="0"/>
                  </a:lnTo>
                  <a:close/>
                </a:path>
              </a:pathLst>
            </a:custGeom>
            <a:solidFill>
              <a:srgbClr val="1B2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69225" y="529996"/>
              <a:ext cx="121284" cy="1180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22472" y="530002"/>
              <a:ext cx="119380" cy="118110"/>
            </a:xfrm>
            <a:custGeom>
              <a:avLst/>
              <a:gdLst/>
              <a:ahLst/>
              <a:cxnLst/>
              <a:rect l="l" t="t" r="r" b="b"/>
              <a:pathLst>
                <a:path w="119379" h="118109">
                  <a:moveTo>
                    <a:pt x="119265" y="0"/>
                  </a:moveTo>
                  <a:lnTo>
                    <a:pt x="94919" y="0"/>
                  </a:lnTo>
                  <a:lnTo>
                    <a:pt x="94919" y="48260"/>
                  </a:lnTo>
                  <a:lnTo>
                    <a:pt x="24358" y="48260"/>
                  </a:lnTo>
                  <a:lnTo>
                    <a:pt x="24358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7310"/>
                  </a:lnTo>
                  <a:lnTo>
                    <a:pt x="0" y="118110"/>
                  </a:lnTo>
                  <a:lnTo>
                    <a:pt x="24358" y="118110"/>
                  </a:lnTo>
                  <a:lnTo>
                    <a:pt x="24358" y="67310"/>
                  </a:lnTo>
                  <a:lnTo>
                    <a:pt x="94919" y="67310"/>
                  </a:lnTo>
                  <a:lnTo>
                    <a:pt x="94919" y="118110"/>
                  </a:lnTo>
                  <a:lnTo>
                    <a:pt x="119265" y="118110"/>
                  </a:lnTo>
                  <a:lnTo>
                    <a:pt x="119265" y="67310"/>
                  </a:lnTo>
                  <a:lnTo>
                    <a:pt x="119265" y="48260"/>
                  </a:lnTo>
                  <a:lnTo>
                    <a:pt x="119265" y="0"/>
                  </a:lnTo>
                  <a:close/>
                </a:path>
              </a:pathLst>
            </a:custGeom>
            <a:solidFill>
              <a:srgbClr val="1B2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6396" y="527394"/>
              <a:ext cx="124896" cy="1235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4453" y="529996"/>
              <a:ext cx="262816" cy="11806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12864" y="472499"/>
              <a:ext cx="121284" cy="175575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473648" y="702008"/>
            <a:ext cx="2218690" cy="452120"/>
            <a:chOff x="2473648" y="702008"/>
            <a:chExt cx="2218690" cy="452120"/>
          </a:xfrm>
        </p:grpSpPr>
        <p:sp>
          <p:nvSpPr>
            <p:cNvPr id="48" name="object 48"/>
            <p:cNvSpPr/>
            <p:nvPr/>
          </p:nvSpPr>
          <p:spPr>
            <a:xfrm>
              <a:off x="3634295" y="759834"/>
              <a:ext cx="119380" cy="118110"/>
            </a:xfrm>
            <a:custGeom>
              <a:avLst/>
              <a:gdLst/>
              <a:ahLst/>
              <a:cxnLst/>
              <a:rect l="l" t="t" r="r" b="b"/>
              <a:pathLst>
                <a:path w="119379" h="118109">
                  <a:moveTo>
                    <a:pt x="11925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345" y="19050"/>
                  </a:lnTo>
                  <a:lnTo>
                    <a:pt x="47345" y="118110"/>
                  </a:lnTo>
                  <a:lnTo>
                    <a:pt x="71920" y="118110"/>
                  </a:lnTo>
                  <a:lnTo>
                    <a:pt x="71920" y="19050"/>
                  </a:lnTo>
                  <a:lnTo>
                    <a:pt x="119253" y="19050"/>
                  </a:lnTo>
                  <a:lnTo>
                    <a:pt x="119253" y="0"/>
                  </a:lnTo>
                  <a:close/>
                </a:path>
              </a:pathLst>
            </a:custGeom>
            <a:solidFill>
              <a:srgbClr val="1B2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8686" y="759664"/>
              <a:ext cx="118352" cy="1184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20278" y="757058"/>
              <a:ext cx="126456" cy="12386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072001" y="759669"/>
              <a:ext cx="119380" cy="118110"/>
            </a:xfrm>
            <a:custGeom>
              <a:avLst/>
              <a:gdLst/>
              <a:ahLst/>
              <a:cxnLst/>
              <a:rect l="l" t="t" r="r" b="b"/>
              <a:pathLst>
                <a:path w="119379" h="118109">
                  <a:moveTo>
                    <a:pt x="119265" y="0"/>
                  </a:moveTo>
                  <a:lnTo>
                    <a:pt x="94919" y="0"/>
                  </a:lnTo>
                  <a:lnTo>
                    <a:pt x="94919" y="48260"/>
                  </a:lnTo>
                  <a:lnTo>
                    <a:pt x="24358" y="48260"/>
                  </a:lnTo>
                  <a:lnTo>
                    <a:pt x="24358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8580"/>
                  </a:lnTo>
                  <a:lnTo>
                    <a:pt x="0" y="118110"/>
                  </a:lnTo>
                  <a:lnTo>
                    <a:pt x="24358" y="118110"/>
                  </a:lnTo>
                  <a:lnTo>
                    <a:pt x="24358" y="68580"/>
                  </a:lnTo>
                  <a:lnTo>
                    <a:pt x="94919" y="68580"/>
                  </a:lnTo>
                  <a:lnTo>
                    <a:pt x="94919" y="118110"/>
                  </a:lnTo>
                  <a:lnTo>
                    <a:pt x="119265" y="118110"/>
                  </a:lnTo>
                  <a:lnTo>
                    <a:pt x="119265" y="68580"/>
                  </a:lnTo>
                  <a:lnTo>
                    <a:pt x="119265" y="48260"/>
                  </a:lnTo>
                  <a:lnTo>
                    <a:pt x="119265" y="0"/>
                  </a:lnTo>
                  <a:close/>
                </a:path>
              </a:pathLst>
            </a:custGeom>
            <a:solidFill>
              <a:srgbClr val="1B2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73648" y="757053"/>
              <a:ext cx="1197320" cy="39646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225633" y="759669"/>
              <a:ext cx="119380" cy="118110"/>
            </a:xfrm>
            <a:custGeom>
              <a:avLst/>
              <a:gdLst/>
              <a:ahLst/>
              <a:cxnLst/>
              <a:rect l="l" t="t" r="r" b="b"/>
              <a:pathLst>
                <a:path w="119379" h="118109">
                  <a:moveTo>
                    <a:pt x="119265" y="0"/>
                  </a:moveTo>
                  <a:lnTo>
                    <a:pt x="94919" y="0"/>
                  </a:lnTo>
                  <a:lnTo>
                    <a:pt x="94919" y="48260"/>
                  </a:lnTo>
                  <a:lnTo>
                    <a:pt x="24358" y="48260"/>
                  </a:lnTo>
                  <a:lnTo>
                    <a:pt x="24358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8580"/>
                  </a:lnTo>
                  <a:lnTo>
                    <a:pt x="0" y="118110"/>
                  </a:lnTo>
                  <a:lnTo>
                    <a:pt x="24358" y="118110"/>
                  </a:lnTo>
                  <a:lnTo>
                    <a:pt x="24358" y="68580"/>
                  </a:lnTo>
                  <a:lnTo>
                    <a:pt x="94919" y="68580"/>
                  </a:lnTo>
                  <a:lnTo>
                    <a:pt x="94919" y="118110"/>
                  </a:lnTo>
                  <a:lnTo>
                    <a:pt x="119265" y="118110"/>
                  </a:lnTo>
                  <a:lnTo>
                    <a:pt x="119265" y="68580"/>
                  </a:lnTo>
                  <a:lnTo>
                    <a:pt x="119265" y="48260"/>
                  </a:lnTo>
                  <a:lnTo>
                    <a:pt x="119265" y="0"/>
                  </a:lnTo>
                  <a:close/>
                </a:path>
              </a:pathLst>
            </a:custGeom>
            <a:solidFill>
              <a:srgbClr val="1B2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9280" y="759662"/>
              <a:ext cx="155545" cy="1184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0445" y="702008"/>
              <a:ext cx="121284" cy="17605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5110" y="984749"/>
              <a:ext cx="397684" cy="124079"/>
            </a:xfrm>
            <a:prstGeom prst="rect">
              <a:avLst/>
            </a:prstGeom>
          </p:spPr>
        </p:pic>
      </p:grpSp>
      <p:sp>
        <p:nvSpPr>
          <p:cNvPr id="57" name="object 57"/>
          <p:cNvSpPr/>
          <p:nvPr/>
        </p:nvSpPr>
        <p:spPr>
          <a:xfrm>
            <a:off x="834215" y="528978"/>
            <a:ext cx="337820" cy="48260"/>
          </a:xfrm>
          <a:custGeom>
            <a:avLst/>
            <a:gdLst/>
            <a:ahLst/>
            <a:cxnLst/>
            <a:rect l="l" t="t" r="r" b="b"/>
            <a:pathLst>
              <a:path w="337819" h="48259">
                <a:moveTo>
                  <a:pt x="337528" y="0"/>
                </a:moveTo>
                <a:lnTo>
                  <a:pt x="0" y="0"/>
                </a:lnTo>
                <a:lnTo>
                  <a:pt x="0" y="48218"/>
                </a:lnTo>
                <a:lnTo>
                  <a:pt x="337528" y="48218"/>
                </a:lnTo>
                <a:lnTo>
                  <a:pt x="337528" y="0"/>
                </a:lnTo>
                <a:close/>
              </a:path>
            </a:pathLst>
          </a:custGeom>
          <a:solidFill>
            <a:srgbClr val="006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4215" y="673633"/>
            <a:ext cx="337820" cy="48260"/>
          </a:xfrm>
          <a:custGeom>
            <a:avLst/>
            <a:gdLst/>
            <a:ahLst/>
            <a:cxnLst/>
            <a:rect l="l" t="t" r="r" b="b"/>
            <a:pathLst>
              <a:path w="337819" h="48259">
                <a:moveTo>
                  <a:pt x="337528" y="0"/>
                </a:moveTo>
                <a:lnTo>
                  <a:pt x="0" y="0"/>
                </a:lnTo>
                <a:lnTo>
                  <a:pt x="0" y="48218"/>
                </a:lnTo>
                <a:lnTo>
                  <a:pt x="337528" y="48218"/>
                </a:lnTo>
                <a:lnTo>
                  <a:pt x="337528" y="0"/>
                </a:lnTo>
                <a:close/>
              </a:path>
            </a:pathLst>
          </a:custGeom>
          <a:solidFill>
            <a:srgbClr val="006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19949" y="528529"/>
            <a:ext cx="1061085" cy="579120"/>
          </a:xfrm>
          <a:custGeom>
            <a:avLst/>
            <a:gdLst/>
            <a:ahLst/>
            <a:cxnLst/>
            <a:rect l="l" t="t" r="r" b="b"/>
            <a:pathLst>
              <a:path w="1061085" h="579119">
                <a:moveTo>
                  <a:pt x="530415" y="193751"/>
                </a:moveTo>
                <a:lnTo>
                  <a:pt x="530301" y="145427"/>
                </a:lnTo>
                <a:lnTo>
                  <a:pt x="146291" y="146291"/>
                </a:lnTo>
                <a:lnTo>
                  <a:pt x="144665" y="578345"/>
                </a:lnTo>
                <a:lnTo>
                  <a:pt x="192455" y="578345"/>
                </a:lnTo>
                <a:lnTo>
                  <a:pt x="194081" y="194500"/>
                </a:lnTo>
                <a:lnTo>
                  <a:pt x="530415" y="193751"/>
                </a:lnTo>
                <a:close/>
              </a:path>
              <a:path w="1061085" h="579119">
                <a:moveTo>
                  <a:pt x="530466" y="495"/>
                </a:moveTo>
                <a:lnTo>
                  <a:pt x="0" y="495"/>
                </a:lnTo>
                <a:lnTo>
                  <a:pt x="0" y="47485"/>
                </a:lnTo>
                <a:lnTo>
                  <a:pt x="0" y="48755"/>
                </a:lnTo>
                <a:lnTo>
                  <a:pt x="0" y="578345"/>
                </a:lnTo>
                <a:lnTo>
                  <a:pt x="48221" y="578345"/>
                </a:lnTo>
                <a:lnTo>
                  <a:pt x="48221" y="48755"/>
                </a:lnTo>
                <a:lnTo>
                  <a:pt x="287248" y="48755"/>
                </a:lnTo>
                <a:lnTo>
                  <a:pt x="287248" y="47485"/>
                </a:lnTo>
                <a:lnTo>
                  <a:pt x="530466" y="47485"/>
                </a:lnTo>
                <a:lnTo>
                  <a:pt x="530466" y="495"/>
                </a:lnTo>
                <a:close/>
              </a:path>
              <a:path w="1061085" h="579119">
                <a:moveTo>
                  <a:pt x="874750" y="0"/>
                </a:moveTo>
                <a:lnTo>
                  <a:pt x="818095" y="0"/>
                </a:lnTo>
                <a:lnTo>
                  <a:pt x="482193" y="579081"/>
                </a:lnTo>
                <a:lnTo>
                  <a:pt x="538861" y="579081"/>
                </a:lnTo>
                <a:lnTo>
                  <a:pt x="874750" y="0"/>
                </a:lnTo>
                <a:close/>
              </a:path>
              <a:path w="1061085" h="579119">
                <a:moveTo>
                  <a:pt x="1060818" y="0"/>
                </a:moveTo>
                <a:lnTo>
                  <a:pt x="1004163" y="0"/>
                </a:lnTo>
                <a:lnTo>
                  <a:pt x="668261" y="579081"/>
                </a:lnTo>
                <a:lnTo>
                  <a:pt x="724928" y="579081"/>
                </a:lnTo>
                <a:lnTo>
                  <a:pt x="1060818" y="0"/>
                </a:lnTo>
                <a:close/>
              </a:path>
            </a:pathLst>
          </a:custGeom>
          <a:solidFill>
            <a:srgbClr val="006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281697" y="1476918"/>
            <a:ext cx="9822402" cy="9831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20087590" cy="11308715"/>
          </a:xfrm>
          <a:custGeom>
            <a:avLst/>
            <a:gdLst/>
            <a:ahLst/>
            <a:cxnLst/>
            <a:rect l="l" t="t" r="r" b="b"/>
            <a:pathLst>
              <a:path w="20087590" h="11308715">
                <a:moveTo>
                  <a:pt x="20087482" y="0"/>
                </a:moveTo>
                <a:lnTo>
                  <a:pt x="0" y="0"/>
                </a:lnTo>
                <a:lnTo>
                  <a:pt x="0" y="11308482"/>
                </a:lnTo>
                <a:lnTo>
                  <a:pt x="20087482" y="11308482"/>
                </a:lnTo>
                <a:lnTo>
                  <a:pt x="20087482" y="0"/>
                </a:lnTo>
                <a:close/>
              </a:path>
            </a:pathLst>
          </a:custGeom>
          <a:solidFill>
            <a:srgbClr val="081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910"/>
            <a:ext cx="20087590" cy="11312525"/>
            <a:chOff x="0" y="-1910"/>
            <a:chExt cx="20087590" cy="11312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06"/>
              <a:ext cx="20087484" cy="6934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263"/>
              <a:ext cx="20087484" cy="58600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"/>
              <a:ext cx="19646596" cy="113084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9915" y="5555"/>
              <a:ext cx="2034621" cy="11303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13523" y="63"/>
              <a:ext cx="3020695" cy="11308715"/>
            </a:xfrm>
            <a:custGeom>
              <a:avLst/>
              <a:gdLst/>
              <a:ahLst/>
              <a:cxnLst/>
              <a:rect l="l" t="t" r="r" b="b"/>
              <a:pathLst>
                <a:path w="3020695" h="11308715">
                  <a:moveTo>
                    <a:pt x="3020441" y="11308493"/>
                  </a:moveTo>
                  <a:lnTo>
                    <a:pt x="2894258" y="9506506"/>
                  </a:lnTo>
                  <a:lnTo>
                    <a:pt x="558407" y="3758859"/>
                  </a:lnTo>
                  <a:lnTo>
                    <a:pt x="0" y="0"/>
                  </a:lnTo>
                </a:path>
              </a:pathLst>
            </a:custGeom>
            <a:ln w="394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48093" y="444611"/>
            <a:ext cx="2766060" cy="16135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400" b="0" u="none" spc="-365" dirty="0">
                <a:solidFill>
                  <a:srgbClr val="FFFFFF"/>
                </a:solidFill>
                <a:latin typeface="Verdana"/>
                <a:cs typeface="Verdana"/>
              </a:rPr>
              <a:t>//02</a:t>
            </a:r>
            <a:endParaRPr sz="10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3490" y="4878650"/>
            <a:ext cx="1103757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110" dirty="0">
                <a:solidFill>
                  <a:srgbClr val="FFFFFF"/>
                </a:solidFill>
                <a:latin typeface="Verdana"/>
                <a:cs typeface="Verdana"/>
              </a:rPr>
              <a:t>Внутренний</a:t>
            </a:r>
            <a:endParaRPr sz="123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3490" y="5560970"/>
            <a:ext cx="11657965" cy="4096385"/>
          </a:xfrm>
          <a:prstGeom prst="rect">
            <a:avLst/>
          </a:prstGeom>
        </p:spPr>
        <p:txBody>
          <a:bodyPr vert="horz" wrap="square" lIns="0" tIns="588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35"/>
              </a:spcBef>
            </a:pPr>
            <a:r>
              <a:rPr sz="12350" b="1" spc="105" dirty="0">
                <a:solidFill>
                  <a:srgbClr val="FFFFFF"/>
                </a:solidFill>
                <a:latin typeface="Verdana"/>
                <a:cs typeface="Verdana"/>
              </a:rPr>
              <a:t>разделитель</a:t>
            </a:r>
            <a:endParaRPr sz="12350">
              <a:latin typeface="Verdana"/>
              <a:cs typeface="Verdana"/>
            </a:endParaRPr>
          </a:p>
          <a:p>
            <a:pPr marL="12700" marR="3243580">
              <a:lnSpc>
                <a:spcPts val="4950"/>
              </a:lnSpc>
              <a:spcBef>
                <a:spcPts val="2800"/>
              </a:spcBef>
            </a:pPr>
            <a:r>
              <a:rPr sz="4950" spc="-185" dirty="0">
                <a:solidFill>
                  <a:srgbClr val="FFFFFF"/>
                </a:solidFill>
                <a:latin typeface="Verdana"/>
                <a:cs typeface="Verdana"/>
              </a:rPr>
              <a:t>Подзаголовок</a:t>
            </a:r>
            <a:r>
              <a:rPr sz="49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950" spc="-120" dirty="0">
                <a:solidFill>
                  <a:srgbClr val="FFFFFF"/>
                </a:solidFill>
                <a:latin typeface="Verdana"/>
                <a:cs typeface="Verdana"/>
              </a:rPr>
              <a:t>разделителя </a:t>
            </a:r>
            <a:r>
              <a:rPr sz="49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495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950" spc="-114" dirty="0">
                <a:solidFill>
                  <a:srgbClr val="FFFFFF"/>
                </a:solidFill>
                <a:latin typeface="Verdana"/>
                <a:cs typeface="Verdana"/>
              </a:rPr>
              <a:t>две</a:t>
            </a:r>
            <a:r>
              <a:rPr sz="495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Verdana"/>
                <a:cs typeface="Verdana"/>
              </a:rPr>
              <a:t>строки</a:t>
            </a:r>
            <a:endParaRPr sz="4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7132" y="450241"/>
            <a:ext cx="2781300" cy="161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400" b="0" u="none" spc="-275" dirty="0">
                <a:latin typeface="Verdana"/>
                <a:cs typeface="Verdana"/>
              </a:rPr>
              <a:t>//02</a:t>
            </a:r>
            <a:endParaRPr sz="10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4221" y="4880872"/>
            <a:ext cx="9608185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90" dirty="0">
                <a:solidFill>
                  <a:srgbClr val="0164FF"/>
                </a:solidFill>
                <a:latin typeface="Verdana"/>
                <a:cs typeface="Verdana"/>
              </a:rPr>
              <a:t>Заголовок</a:t>
            </a:r>
            <a:endParaRPr sz="123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4221" y="6126386"/>
            <a:ext cx="1120521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350" b="1" spc="95" dirty="0">
                <a:solidFill>
                  <a:srgbClr val="0164FF"/>
                </a:solidFill>
                <a:latin typeface="Verdana"/>
                <a:cs typeface="Verdana"/>
              </a:rPr>
              <a:t>шмуцтитула</a:t>
            </a:r>
            <a:endParaRPr sz="123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4221" y="8250773"/>
            <a:ext cx="8697595" cy="14389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885"/>
              </a:spcBef>
            </a:pPr>
            <a:r>
              <a:rPr sz="4950" dirty="0">
                <a:solidFill>
                  <a:srgbClr val="0164FF"/>
                </a:solidFill>
                <a:latin typeface="Verdana"/>
                <a:cs typeface="Verdana"/>
              </a:rPr>
              <a:t>Подзаголовок</a:t>
            </a:r>
            <a:r>
              <a:rPr sz="4950" spc="-38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4950" spc="-10" dirty="0">
                <a:solidFill>
                  <a:srgbClr val="0164FF"/>
                </a:solidFill>
                <a:latin typeface="Verdana"/>
                <a:cs typeface="Verdana"/>
              </a:rPr>
              <a:t>шмуцтитула </a:t>
            </a:r>
            <a:r>
              <a:rPr sz="4950" dirty="0">
                <a:solidFill>
                  <a:srgbClr val="0164FF"/>
                </a:solidFill>
                <a:latin typeface="Verdana"/>
                <a:cs typeface="Verdana"/>
              </a:rPr>
              <a:t>в</a:t>
            </a:r>
            <a:r>
              <a:rPr sz="4950" spc="-6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4950" dirty="0">
                <a:solidFill>
                  <a:srgbClr val="0164FF"/>
                </a:solidFill>
                <a:latin typeface="Verdana"/>
                <a:cs typeface="Verdana"/>
              </a:rPr>
              <a:t>две</a:t>
            </a:r>
            <a:r>
              <a:rPr sz="4950" spc="-6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4950" spc="-10" dirty="0">
                <a:solidFill>
                  <a:srgbClr val="0164FF"/>
                </a:solidFill>
                <a:latin typeface="Verdana"/>
                <a:cs typeface="Verdana"/>
              </a:rPr>
              <a:t>строки</a:t>
            </a:r>
            <a:endParaRPr sz="4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ЗАГОЛОВОК</a:t>
            </a:r>
            <a:r>
              <a:rPr spc="-30" dirty="0"/>
              <a:t> </a:t>
            </a:r>
            <a:r>
              <a:rPr spc="-10" dirty="0"/>
              <a:t>СЛАЙДА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805919"/>
            <a:ext cx="20104100" cy="502920"/>
            <a:chOff x="0" y="10805919"/>
            <a:chExt cx="20104100" cy="502920"/>
          </a:xfrm>
        </p:grpSpPr>
        <p:sp>
          <p:nvSpPr>
            <p:cNvPr id="4" name="object 4"/>
            <p:cNvSpPr/>
            <p:nvPr/>
          </p:nvSpPr>
          <p:spPr>
            <a:xfrm>
              <a:off x="0" y="10805922"/>
              <a:ext cx="18341340" cy="502920"/>
            </a:xfrm>
            <a:custGeom>
              <a:avLst/>
              <a:gdLst/>
              <a:ahLst/>
              <a:cxnLst/>
              <a:rect l="l" t="t" r="r" b="b"/>
              <a:pathLst>
                <a:path w="18341340" h="502920">
                  <a:moveTo>
                    <a:pt x="18341294" y="0"/>
                  </a:moveTo>
                  <a:lnTo>
                    <a:pt x="0" y="0"/>
                  </a:lnTo>
                  <a:lnTo>
                    <a:pt x="0" y="502623"/>
                  </a:lnTo>
                  <a:lnTo>
                    <a:pt x="18341294" y="502623"/>
                  </a:lnTo>
                  <a:lnTo>
                    <a:pt x="18341294" y="0"/>
                  </a:lnTo>
                  <a:close/>
                </a:path>
              </a:pathLst>
            </a:custGeom>
            <a:solidFill>
              <a:srgbClr val="08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72988" y="10805919"/>
              <a:ext cx="2131695" cy="502284"/>
            </a:xfrm>
            <a:custGeom>
              <a:avLst/>
              <a:gdLst/>
              <a:ahLst/>
              <a:cxnLst/>
              <a:rect l="l" t="t" r="r" b="b"/>
              <a:pathLst>
                <a:path w="2131694" h="502284">
                  <a:moveTo>
                    <a:pt x="2131107" y="0"/>
                  </a:moveTo>
                  <a:lnTo>
                    <a:pt x="283017" y="0"/>
                  </a:lnTo>
                  <a:lnTo>
                    <a:pt x="0" y="501775"/>
                  </a:lnTo>
                  <a:lnTo>
                    <a:pt x="2131107" y="501775"/>
                  </a:lnTo>
                  <a:lnTo>
                    <a:pt x="213110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68054" y="10828603"/>
            <a:ext cx="4254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502" y="10885492"/>
            <a:ext cx="1337436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0165" algn="l"/>
                <a:tab pos="5620385" algn="l"/>
                <a:tab pos="5974715" algn="l"/>
                <a:tab pos="11289030" algn="l"/>
                <a:tab pos="11643360" algn="l"/>
                <a:tab pos="12073890" algn="l"/>
                <a:tab pos="12811125" algn="l"/>
              </a:tabLst>
            </a:pP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Заголовок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презентации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одну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длинную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строку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Тольяттинский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65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университет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июля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72114" y="10910513"/>
            <a:ext cx="730250" cy="292735"/>
          </a:xfrm>
          <a:custGeom>
            <a:avLst/>
            <a:gdLst/>
            <a:ahLst/>
            <a:cxnLst/>
            <a:rect l="l" t="t" r="r" b="b"/>
            <a:pathLst>
              <a:path w="730250" h="292734">
                <a:moveTo>
                  <a:pt x="170383" y="73393"/>
                </a:moveTo>
                <a:lnTo>
                  <a:pt x="0" y="73393"/>
                </a:lnTo>
                <a:lnTo>
                  <a:pt x="0" y="97739"/>
                </a:lnTo>
                <a:lnTo>
                  <a:pt x="170383" y="97739"/>
                </a:lnTo>
                <a:lnTo>
                  <a:pt x="170383" y="73393"/>
                </a:lnTo>
                <a:close/>
              </a:path>
              <a:path w="730250" h="292734">
                <a:moveTo>
                  <a:pt x="170383" y="368"/>
                </a:moveTo>
                <a:lnTo>
                  <a:pt x="0" y="368"/>
                </a:lnTo>
                <a:lnTo>
                  <a:pt x="0" y="24714"/>
                </a:lnTo>
                <a:lnTo>
                  <a:pt x="170383" y="24714"/>
                </a:lnTo>
                <a:lnTo>
                  <a:pt x="170383" y="368"/>
                </a:lnTo>
                <a:close/>
              </a:path>
              <a:path w="730250" h="292734">
                <a:moveTo>
                  <a:pt x="462457" y="73660"/>
                </a:moveTo>
                <a:lnTo>
                  <a:pt x="268528" y="73660"/>
                </a:lnTo>
                <a:lnTo>
                  <a:pt x="268528" y="97790"/>
                </a:lnTo>
                <a:lnTo>
                  <a:pt x="268122" y="97790"/>
                </a:lnTo>
                <a:lnTo>
                  <a:pt x="268122" y="292100"/>
                </a:lnTo>
                <a:lnTo>
                  <a:pt x="292290" y="292100"/>
                </a:lnTo>
                <a:lnTo>
                  <a:pt x="292290" y="97790"/>
                </a:lnTo>
                <a:lnTo>
                  <a:pt x="462457" y="97790"/>
                </a:lnTo>
                <a:lnTo>
                  <a:pt x="462457" y="73660"/>
                </a:lnTo>
                <a:close/>
              </a:path>
              <a:path w="730250" h="292734">
                <a:moveTo>
                  <a:pt x="462508" y="0"/>
                </a:moveTo>
                <a:lnTo>
                  <a:pt x="194716" y="0"/>
                </a:lnTo>
                <a:lnTo>
                  <a:pt x="194716" y="24130"/>
                </a:lnTo>
                <a:lnTo>
                  <a:pt x="194716" y="292100"/>
                </a:lnTo>
                <a:lnTo>
                  <a:pt x="219062" y="292100"/>
                </a:lnTo>
                <a:lnTo>
                  <a:pt x="219062" y="24130"/>
                </a:lnTo>
                <a:lnTo>
                  <a:pt x="462508" y="24130"/>
                </a:lnTo>
                <a:lnTo>
                  <a:pt x="462508" y="0"/>
                </a:lnTo>
                <a:close/>
              </a:path>
              <a:path w="730250" h="292734">
                <a:moveTo>
                  <a:pt x="636320" y="139"/>
                </a:moveTo>
                <a:lnTo>
                  <a:pt x="607707" y="139"/>
                </a:lnTo>
                <a:lnTo>
                  <a:pt x="438150" y="292468"/>
                </a:lnTo>
                <a:lnTo>
                  <a:pt x="466737" y="292468"/>
                </a:lnTo>
                <a:lnTo>
                  <a:pt x="636320" y="139"/>
                </a:lnTo>
                <a:close/>
              </a:path>
              <a:path w="730250" h="292734">
                <a:moveTo>
                  <a:pt x="730250" y="139"/>
                </a:moveTo>
                <a:lnTo>
                  <a:pt x="701649" y="139"/>
                </a:lnTo>
                <a:lnTo>
                  <a:pt x="532079" y="292468"/>
                </a:lnTo>
                <a:lnTo>
                  <a:pt x="560679" y="292468"/>
                </a:lnTo>
                <a:lnTo>
                  <a:pt x="730250" y="139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1513" y="2291825"/>
            <a:ext cx="5641340" cy="3661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0164FF"/>
                </a:solidFill>
                <a:latin typeface="Verdana"/>
                <a:cs typeface="Verdana"/>
              </a:rPr>
              <a:t>Заголовок</a:t>
            </a:r>
            <a:r>
              <a:rPr sz="3300" spc="-18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абзаца</a:t>
            </a:r>
            <a:endParaRPr sz="3300">
              <a:latin typeface="Verdana"/>
              <a:cs typeface="Verdana"/>
            </a:endParaRPr>
          </a:p>
          <a:p>
            <a:pPr marL="263525" marR="5080" indent="-251460">
              <a:lnSpc>
                <a:spcPct val="100800"/>
              </a:lnSpc>
              <a:spcBef>
                <a:spcPts val="2900"/>
              </a:spcBef>
            </a:pP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—</a:t>
            </a:r>
            <a:r>
              <a:rPr sz="1800" spc="-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Lorem ipsum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sit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amet,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consectetur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adipiscing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elit,</a:t>
            </a:r>
            <a:r>
              <a:rPr sz="1800" spc="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sed do</a:t>
            </a:r>
            <a:r>
              <a:rPr sz="1800" spc="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eiusmod</a:t>
            </a:r>
            <a:r>
              <a:rPr sz="1800" spc="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tempor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incididunt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labore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dolore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magna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aliqua.</a:t>
            </a:r>
            <a:r>
              <a:rPr sz="1800" spc="50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enim ad minim veniam, quis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nostrud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exercitation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ullamco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laboris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nisi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aliquip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ex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ea commodo consequat.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Duis aute irure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dolor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reprehenderit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voluptate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velit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esse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cillum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dolore</a:t>
            </a:r>
            <a:r>
              <a:rPr sz="1800" spc="-3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eu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fugiat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nulla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pariatur.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Excepteur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sint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occaecat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cupidatat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non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proident,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sunt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culpa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qui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officia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deserunt mollit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anim id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est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laborum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4762" y="2291825"/>
            <a:ext cx="6448425" cy="338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0164FF"/>
                </a:solidFill>
                <a:latin typeface="Verdana"/>
                <a:cs typeface="Verdana"/>
              </a:rPr>
              <a:t>Заголовок</a:t>
            </a:r>
            <a:r>
              <a:rPr sz="3300" spc="-18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абзаца</a:t>
            </a:r>
            <a:endParaRPr sz="3300">
              <a:latin typeface="Verdana"/>
              <a:cs typeface="Verdana"/>
            </a:endParaRPr>
          </a:p>
          <a:p>
            <a:pPr marL="263525" marR="5080" indent="-251460">
              <a:lnSpc>
                <a:spcPct val="100800"/>
              </a:lnSpc>
              <a:spcBef>
                <a:spcPts val="2935"/>
              </a:spcBef>
            </a:pP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—</a:t>
            </a:r>
            <a:r>
              <a:rPr sz="1800" spc="-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Lorem ipsum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sit amet, consectetur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adipiscing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elit,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sed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eiusmod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tempor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incididunt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labore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et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magna aliqua. Ut enim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ad minim veniam, 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quis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nostrud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exercitation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ullamco laboris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nisi ut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aliquip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ex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ea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commodo consequat.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Duis aute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irure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in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reprehenderit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voluptate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velit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esse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cillum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eu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fugiat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nulla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pariatur.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Excepteur</a:t>
            </a:r>
            <a:r>
              <a:rPr sz="1800" spc="-3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sint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occaecat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cupidatat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non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proident,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sunt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culpa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qui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officia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deserunt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mollit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anim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id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est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laborum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4762" y="6130726"/>
            <a:ext cx="6127750" cy="1407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800"/>
              </a:lnSpc>
              <a:spcBef>
                <a:spcPts val="95"/>
              </a:spcBef>
            </a:pP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—</a:t>
            </a:r>
            <a:r>
              <a:rPr sz="1800" spc="-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Sed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ut perspiciatis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unde omnis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iste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natus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error 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sit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voluptatem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accusantium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doloremque</a:t>
            </a:r>
            <a:r>
              <a:rPr sz="1800" spc="-2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laudantium,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totam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rem aperiam,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eaque ipsa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quae ab </a:t>
            </a:r>
            <a:r>
              <a:rPr sz="1800" spc="-20" dirty="0">
                <a:solidFill>
                  <a:srgbClr val="081A46"/>
                </a:solidFill>
                <a:latin typeface="Verdana"/>
                <a:cs typeface="Verdana"/>
              </a:rPr>
              <a:t>illo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inventore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veritatis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et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quasi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architecto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beatae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 vitae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dicta</a:t>
            </a:r>
            <a:r>
              <a:rPr sz="1800" spc="-1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81A46"/>
                </a:solidFill>
                <a:latin typeface="Verdana"/>
                <a:cs typeface="Verdana"/>
              </a:rPr>
              <a:t>sunt</a:t>
            </a:r>
            <a:r>
              <a:rPr sz="1800" spc="-5" dirty="0">
                <a:solidFill>
                  <a:srgbClr val="081A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81A46"/>
                </a:solidFill>
                <a:latin typeface="Verdana"/>
                <a:cs typeface="Verdana"/>
              </a:rPr>
              <a:t>explicabo.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ЗАГОЛОВОК</a:t>
            </a:r>
            <a:r>
              <a:rPr spc="-30" dirty="0"/>
              <a:t> </a:t>
            </a:r>
            <a:r>
              <a:rPr spc="-10" dirty="0"/>
              <a:t>СЛАЙДА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805919"/>
            <a:ext cx="20104100" cy="502920"/>
            <a:chOff x="0" y="10805919"/>
            <a:chExt cx="20104100" cy="502920"/>
          </a:xfrm>
        </p:grpSpPr>
        <p:sp>
          <p:nvSpPr>
            <p:cNvPr id="4" name="object 4"/>
            <p:cNvSpPr/>
            <p:nvPr/>
          </p:nvSpPr>
          <p:spPr>
            <a:xfrm>
              <a:off x="0" y="10805922"/>
              <a:ext cx="18341340" cy="502920"/>
            </a:xfrm>
            <a:custGeom>
              <a:avLst/>
              <a:gdLst/>
              <a:ahLst/>
              <a:cxnLst/>
              <a:rect l="l" t="t" r="r" b="b"/>
              <a:pathLst>
                <a:path w="18341340" h="502920">
                  <a:moveTo>
                    <a:pt x="18341294" y="0"/>
                  </a:moveTo>
                  <a:lnTo>
                    <a:pt x="0" y="0"/>
                  </a:lnTo>
                  <a:lnTo>
                    <a:pt x="0" y="502623"/>
                  </a:lnTo>
                  <a:lnTo>
                    <a:pt x="18341294" y="502623"/>
                  </a:lnTo>
                  <a:lnTo>
                    <a:pt x="18341294" y="0"/>
                  </a:lnTo>
                  <a:close/>
                </a:path>
              </a:pathLst>
            </a:custGeom>
            <a:solidFill>
              <a:srgbClr val="08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72988" y="10805919"/>
              <a:ext cx="2131695" cy="502284"/>
            </a:xfrm>
            <a:custGeom>
              <a:avLst/>
              <a:gdLst/>
              <a:ahLst/>
              <a:cxnLst/>
              <a:rect l="l" t="t" r="r" b="b"/>
              <a:pathLst>
                <a:path w="2131694" h="502284">
                  <a:moveTo>
                    <a:pt x="2131107" y="0"/>
                  </a:moveTo>
                  <a:lnTo>
                    <a:pt x="283017" y="0"/>
                  </a:lnTo>
                  <a:lnTo>
                    <a:pt x="0" y="501775"/>
                  </a:lnTo>
                  <a:lnTo>
                    <a:pt x="2131107" y="501775"/>
                  </a:lnTo>
                  <a:lnTo>
                    <a:pt x="213110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68045" y="10828603"/>
            <a:ext cx="4254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5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492" y="10885492"/>
            <a:ext cx="1337436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0165" algn="l"/>
                <a:tab pos="5620385" algn="l"/>
                <a:tab pos="5974715" algn="l"/>
                <a:tab pos="11289030" algn="l"/>
                <a:tab pos="11643360" algn="l"/>
                <a:tab pos="12073890" algn="l"/>
                <a:tab pos="12811125" algn="l"/>
              </a:tabLst>
            </a:pP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Заголовок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презентации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одну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длинную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строку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Тольяттинский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65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университет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июля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72114" y="10910513"/>
            <a:ext cx="730250" cy="292735"/>
          </a:xfrm>
          <a:custGeom>
            <a:avLst/>
            <a:gdLst/>
            <a:ahLst/>
            <a:cxnLst/>
            <a:rect l="l" t="t" r="r" b="b"/>
            <a:pathLst>
              <a:path w="730250" h="292734">
                <a:moveTo>
                  <a:pt x="170383" y="73393"/>
                </a:moveTo>
                <a:lnTo>
                  <a:pt x="0" y="73393"/>
                </a:lnTo>
                <a:lnTo>
                  <a:pt x="0" y="97739"/>
                </a:lnTo>
                <a:lnTo>
                  <a:pt x="170383" y="97739"/>
                </a:lnTo>
                <a:lnTo>
                  <a:pt x="170383" y="73393"/>
                </a:lnTo>
                <a:close/>
              </a:path>
              <a:path w="730250" h="292734">
                <a:moveTo>
                  <a:pt x="170383" y="368"/>
                </a:moveTo>
                <a:lnTo>
                  <a:pt x="0" y="368"/>
                </a:lnTo>
                <a:lnTo>
                  <a:pt x="0" y="24714"/>
                </a:lnTo>
                <a:lnTo>
                  <a:pt x="170383" y="24714"/>
                </a:lnTo>
                <a:lnTo>
                  <a:pt x="170383" y="368"/>
                </a:lnTo>
                <a:close/>
              </a:path>
              <a:path w="730250" h="292734">
                <a:moveTo>
                  <a:pt x="462457" y="73660"/>
                </a:moveTo>
                <a:lnTo>
                  <a:pt x="268528" y="73660"/>
                </a:lnTo>
                <a:lnTo>
                  <a:pt x="268528" y="97790"/>
                </a:lnTo>
                <a:lnTo>
                  <a:pt x="268122" y="97790"/>
                </a:lnTo>
                <a:lnTo>
                  <a:pt x="268122" y="292100"/>
                </a:lnTo>
                <a:lnTo>
                  <a:pt x="292290" y="292100"/>
                </a:lnTo>
                <a:lnTo>
                  <a:pt x="292290" y="97790"/>
                </a:lnTo>
                <a:lnTo>
                  <a:pt x="462457" y="97790"/>
                </a:lnTo>
                <a:lnTo>
                  <a:pt x="462457" y="73660"/>
                </a:lnTo>
                <a:close/>
              </a:path>
              <a:path w="730250" h="292734">
                <a:moveTo>
                  <a:pt x="462508" y="0"/>
                </a:moveTo>
                <a:lnTo>
                  <a:pt x="194716" y="0"/>
                </a:lnTo>
                <a:lnTo>
                  <a:pt x="194716" y="24130"/>
                </a:lnTo>
                <a:lnTo>
                  <a:pt x="194716" y="292100"/>
                </a:lnTo>
                <a:lnTo>
                  <a:pt x="219062" y="292100"/>
                </a:lnTo>
                <a:lnTo>
                  <a:pt x="219062" y="24130"/>
                </a:lnTo>
                <a:lnTo>
                  <a:pt x="462508" y="24130"/>
                </a:lnTo>
                <a:lnTo>
                  <a:pt x="462508" y="0"/>
                </a:lnTo>
                <a:close/>
              </a:path>
              <a:path w="730250" h="292734">
                <a:moveTo>
                  <a:pt x="636320" y="139"/>
                </a:moveTo>
                <a:lnTo>
                  <a:pt x="607707" y="139"/>
                </a:lnTo>
                <a:lnTo>
                  <a:pt x="438150" y="292468"/>
                </a:lnTo>
                <a:lnTo>
                  <a:pt x="466737" y="292468"/>
                </a:lnTo>
                <a:lnTo>
                  <a:pt x="636320" y="139"/>
                </a:lnTo>
                <a:close/>
              </a:path>
              <a:path w="730250" h="292734">
                <a:moveTo>
                  <a:pt x="730250" y="139"/>
                </a:moveTo>
                <a:lnTo>
                  <a:pt x="701649" y="139"/>
                </a:lnTo>
                <a:lnTo>
                  <a:pt x="532079" y="292468"/>
                </a:lnTo>
                <a:lnTo>
                  <a:pt x="560679" y="292468"/>
                </a:lnTo>
                <a:lnTo>
                  <a:pt x="730250" y="139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54402" y="5788088"/>
            <a:ext cx="6459855" cy="171703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3300" spc="-35" dirty="0">
                <a:solidFill>
                  <a:srgbClr val="0164FF"/>
                </a:solidFill>
                <a:latin typeface="Verdana"/>
                <a:cs typeface="Verdana"/>
              </a:rPr>
              <a:t>Научно-</a:t>
            </a: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инновационный</a:t>
            </a:r>
            <a:endParaRPr sz="3300">
              <a:latin typeface="Verdana"/>
              <a:cs typeface="Verdana"/>
            </a:endParaRPr>
          </a:p>
          <a:p>
            <a:pPr marL="263525" marR="5080" indent="-251460">
              <a:lnSpc>
                <a:spcPts val="1900"/>
              </a:lnSpc>
              <a:spcBef>
                <a:spcPts val="1220"/>
              </a:spcBef>
              <a:buClr>
                <a:srgbClr val="0164FF"/>
              </a:buClr>
              <a:buChar char="—"/>
              <a:tabLst>
                <a:tab pos="262255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устроен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на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основе</a:t>
            </a:r>
            <a:r>
              <a:rPr sz="1800" spc="-2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современных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научных</a:t>
            </a:r>
            <a:r>
              <a:rPr sz="1800" spc="-1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подходов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к</a:t>
            </a:r>
            <a:r>
              <a:rPr sz="1800" spc="-3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управлению и</a:t>
            </a:r>
            <a:r>
              <a:rPr sz="1800" spc="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развитию</a:t>
            </a:r>
            <a:endParaRPr sz="1800">
              <a:latin typeface="Verdana"/>
              <a:cs typeface="Verdana"/>
            </a:endParaRPr>
          </a:p>
          <a:p>
            <a:pPr marL="263525" indent="-251460">
              <a:lnSpc>
                <a:spcPct val="100000"/>
              </a:lnSpc>
              <a:spcBef>
                <a:spcPts val="490"/>
              </a:spcBef>
              <a:buClr>
                <a:srgbClr val="0164FF"/>
              </a:buClr>
              <a:buChar char="—"/>
              <a:tabLst>
                <a:tab pos="264160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генерирует</a:t>
            </a:r>
            <a:r>
              <a:rPr sz="1800" spc="-7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инновации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на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основе</a:t>
            </a:r>
            <a:r>
              <a:rPr sz="1800" spc="-3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научных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знаний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1959" y="2267757"/>
            <a:ext cx="79629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dirty="0">
                <a:latin typeface="Verdana"/>
                <a:cs typeface="Verdana"/>
              </a:rPr>
              <a:t>U</a:t>
            </a:r>
            <a:r>
              <a:rPr sz="2050" b="1" spc="25" dirty="0">
                <a:latin typeface="Verdana"/>
                <a:cs typeface="Verdana"/>
              </a:rPr>
              <a:t> </a:t>
            </a:r>
            <a:r>
              <a:rPr sz="2050" b="1" spc="-25" dirty="0">
                <a:latin typeface="Verdana"/>
                <a:cs typeface="Verdana"/>
              </a:rPr>
              <a:t>1.0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60861" y="2267757"/>
            <a:ext cx="79629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dirty="0">
                <a:latin typeface="Verdana"/>
                <a:cs typeface="Verdana"/>
              </a:rPr>
              <a:t>U</a:t>
            </a:r>
            <a:r>
              <a:rPr sz="2050" b="1" spc="25" dirty="0">
                <a:latin typeface="Verdana"/>
                <a:cs typeface="Verdana"/>
              </a:rPr>
              <a:t> </a:t>
            </a:r>
            <a:r>
              <a:rPr sz="2050" b="1" spc="-25" dirty="0">
                <a:latin typeface="Verdana"/>
                <a:cs typeface="Verdana"/>
              </a:rPr>
              <a:t>2.0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98973" y="2233035"/>
            <a:ext cx="241300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188085" algn="l"/>
              </a:tabLst>
            </a:pPr>
            <a:r>
              <a:rPr sz="3075" b="1" baseline="-6775" dirty="0">
                <a:latin typeface="Verdana"/>
                <a:cs typeface="Verdana"/>
              </a:rPr>
              <a:t>U</a:t>
            </a:r>
            <a:r>
              <a:rPr sz="3075" b="1" spc="37" baseline="-6775" dirty="0">
                <a:latin typeface="Verdana"/>
                <a:cs typeface="Verdana"/>
              </a:rPr>
              <a:t> </a:t>
            </a:r>
            <a:r>
              <a:rPr sz="3075" b="1" spc="-30" baseline="-6775" dirty="0">
                <a:latin typeface="Verdana"/>
                <a:cs typeface="Verdana"/>
              </a:rPr>
              <a:t>3.0+</a:t>
            </a:r>
            <a:r>
              <a:rPr sz="3075" b="1" baseline="-6775" dirty="0">
                <a:latin typeface="Verdana"/>
                <a:cs typeface="Verdana"/>
              </a:rPr>
              <a:t>	</a:t>
            </a:r>
            <a:r>
              <a:rPr sz="2700" b="1" spc="-15" baseline="-7716" dirty="0">
                <a:solidFill>
                  <a:srgbClr val="FF5427"/>
                </a:solidFill>
                <a:latin typeface="Normalidad Text Light"/>
                <a:cs typeface="Normalidad Text Light"/>
              </a:rPr>
              <a:t>+</a:t>
            </a:r>
            <a:r>
              <a:rPr sz="1800" spc="-10" dirty="0">
                <a:solidFill>
                  <a:srgbClr val="FF5427"/>
                </a:solidFill>
                <a:latin typeface="Verdana"/>
                <a:cs typeface="Verdana"/>
              </a:rPr>
              <a:t>опорный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3494" y="8176859"/>
            <a:ext cx="7739380" cy="224282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Опорный</a:t>
            </a:r>
            <a:endParaRPr sz="3300">
              <a:latin typeface="Verdana"/>
              <a:cs typeface="Verdana"/>
            </a:endParaRPr>
          </a:p>
          <a:p>
            <a:pPr marL="263525" marR="249554" indent="-251460" algn="just">
              <a:lnSpc>
                <a:spcPts val="1900"/>
              </a:lnSpc>
              <a:spcBef>
                <a:spcPts val="1345"/>
              </a:spcBef>
              <a:buClr>
                <a:srgbClr val="0164FF"/>
              </a:buClr>
              <a:buChar char="—"/>
              <a:tabLst>
                <a:tab pos="264160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интегрирован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в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регион/агломерацию/город</a:t>
            </a:r>
            <a:r>
              <a:rPr sz="1800" spc="-2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как</a:t>
            </a:r>
            <a:r>
              <a:rPr sz="1800" spc="-4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центр инновационного,</a:t>
            </a:r>
            <a:r>
              <a:rPr sz="1800" spc="-9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технологического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и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социального</a:t>
            </a:r>
            <a:r>
              <a:rPr sz="1800" spc="-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развития</a:t>
            </a:r>
            <a:endParaRPr sz="1800">
              <a:latin typeface="Verdana"/>
              <a:cs typeface="Verdana"/>
            </a:endParaRPr>
          </a:p>
          <a:p>
            <a:pPr marL="263525" marR="5080" indent="-251460" algn="just">
              <a:lnSpc>
                <a:spcPts val="1900"/>
              </a:lnSpc>
              <a:spcBef>
                <a:spcPts val="775"/>
              </a:spcBef>
              <a:buClr>
                <a:srgbClr val="0164FF"/>
              </a:buClr>
              <a:buChar char="—"/>
              <a:tabLst>
                <a:tab pos="264160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обеспечивает</a:t>
            </a:r>
            <a:r>
              <a:rPr sz="1800" spc="-5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гармоничное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развитие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71B46"/>
                </a:solidFill>
                <a:latin typeface="Verdana"/>
                <a:cs typeface="Verdana"/>
              </a:rPr>
              <a:t>Самарско-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Тольяттинской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агломерации</a:t>
            </a:r>
            <a:r>
              <a:rPr sz="1800" spc="-6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71B46"/>
                </a:solidFill>
                <a:latin typeface="Verdana"/>
                <a:cs typeface="Verdana"/>
              </a:rPr>
              <a:t>(CTA),</a:t>
            </a:r>
            <a:r>
              <a:rPr sz="1800" spc="-9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удержание</a:t>
            </a:r>
            <a:r>
              <a:rPr sz="1800" spc="-4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и</a:t>
            </a:r>
            <a:r>
              <a:rPr sz="1800" spc="-4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привлечение</a:t>
            </a:r>
            <a:r>
              <a:rPr sz="1800" spc="-4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качественного населения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3494" y="5788088"/>
            <a:ext cx="5884545" cy="195770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Цифровой</a:t>
            </a:r>
            <a:endParaRPr sz="3300">
              <a:latin typeface="Verdana"/>
              <a:cs typeface="Verdana"/>
            </a:endParaRPr>
          </a:p>
          <a:p>
            <a:pPr marL="263525" indent="-251460">
              <a:lnSpc>
                <a:spcPct val="100000"/>
              </a:lnSpc>
              <a:spcBef>
                <a:spcPts val="940"/>
              </a:spcBef>
              <a:buClr>
                <a:srgbClr val="0164FF"/>
              </a:buClr>
              <a:buChar char="—"/>
              <a:tabLst>
                <a:tab pos="264160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перешел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на</a:t>
            </a:r>
            <a:r>
              <a:rPr sz="1800" spc="-2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уровень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цифровой</a:t>
            </a:r>
            <a:r>
              <a:rPr sz="1800" spc="-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необратимости</a:t>
            </a:r>
            <a:endParaRPr sz="1800">
              <a:latin typeface="Verdana"/>
              <a:cs typeface="Verdana"/>
            </a:endParaRPr>
          </a:p>
          <a:p>
            <a:pPr marL="264160" marR="128905" indent="-251460">
              <a:lnSpc>
                <a:spcPts val="1900"/>
              </a:lnSpc>
              <a:spcBef>
                <a:spcPts val="795"/>
              </a:spcBef>
              <a:buClr>
                <a:srgbClr val="0164FF"/>
              </a:buClr>
              <a:buChar char="—"/>
              <a:tabLst>
                <a:tab pos="264160" algn="l"/>
              </a:tabLst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готовит</a:t>
            </a:r>
            <a:r>
              <a:rPr sz="1800" spc="-9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профессионалов</a:t>
            </a:r>
            <a:r>
              <a:rPr sz="1800" spc="-5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с</a:t>
            </a:r>
            <a:r>
              <a:rPr sz="1800" spc="-5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цифровыми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компетенциями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по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всем</a:t>
            </a:r>
            <a:r>
              <a:rPr sz="1800" spc="-3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программам</a:t>
            </a:r>
            <a:r>
              <a:rPr sz="1800" spc="-3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высшего образования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77791" y="9813156"/>
            <a:ext cx="178435" cy="14604"/>
          </a:xfrm>
          <a:custGeom>
            <a:avLst/>
            <a:gdLst/>
            <a:ahLst/>
            <a:cxnLst/>
            <a:rect l="l" t="t" r="r" b="b"/>
            <a:pathLst>
              <a:path w="178434" h="14604">
                <a:moveTo>
                  <a:pt x="177889" y="0"/>
                </a:moveTo>
                <a:lnTo>
                  <a:pt x="0" y="0"/>
                </a:lnTo>
                <a:lnTo>
                  <a:pt x="0" y="14523"/>
                </a:lnTo>
                <a:lnTo>
                  <a:pt x="177889" y="14523"/>
                </a:lnTo>
                <a:lnTo>
                  <a:pt x="177889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54483" y="8176872"/>
            <a:ext cx="4928870" cy="1761489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300" spc="-10" dirty="0">
                <a:solidFill>
                  <a:srgbClr val="0164FF"/>
                </a:solidFill>
                <a:latin typeface="Verdana"/>
                <a:cs typeface="Verdana"/>
              </a:rPr>
              <a:t>Предпринимательский</a:t>
            </a:r>
            <a:endParaRPr sz="3300">
              <a:latin typeface="Verdana"/>
              <a:cs typeface="Verdana"/>
            </a:endParaRPr>
          </a:p>
          <a:p>
            <a:pPr marL="263525" marR="808355" indent="-251460">
              <a:lnSpc>
                <a:spcPts val="1900"/>
              </a:lnSpc>
              <a:spcBef>
                <a:spcPts val="1345"/>
              </a:spcBef>
            </a:pP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—</a:t>
            </a:r>
            <a:r>
              <a:rPr sz="1800" spc="-47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выстраивает</a:t>
            </a:r>
            <a:r>
              <a:rPr sz="1800" spc="-90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свою</a:t>
            </a:r>
            <a:r>
              <a:rPr sz="1800" spc="-5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деятельность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в</a:t>
            </a:r>
            <a:r>
              <a:rPr sz="1800" spc="-7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предпринимательской</a:t>
            </a:r>
            <a:r>
              <a:rPr sz="1800" spc="-7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логике</a:t>
            </a:r>
            <a:endParaRPr sz="1800">
              <a:latin typeface="Verdana"/>
              <a:cs typeface="Verdana"/>
            </a:endParaRPr>
          </a:p>
          <a:p>
            <a:pPr marL="263525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solidFill>
                  <a:srgbClr val="071B46"/>
                </a:solidFill>
                <a:latin typeface="Verdana"/>
                <a:cs typeface="Verdana"/>
              </a:rPr>
              <a:t>формирует</a:t>
            </a:r>
            <a:r>
              <a:rPr sz="1800" spc="-95" dirty="0">
                <a:solidFill>
                  <a:srgbClr val="071B4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71B46"/>
                </a:solidFill>
                <a:latin typeface="Verdana"/>
                <a:cs typeface="Verdana"/>
              </a:rPr>
              <a:t>предпринимателей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070" y="1842886"/>
            <a:ext cx="10897870" cy="1212850"/>
          </a:xfrm>
          <a:prstGeom prst="rect">
            <a:avLst/>
          </a:prstGeom>
          <a:solidFill>
            <a:srgbClr val="E3E9F4"/>
          </a:solidFill>
        </p:spPr>
        <p:txBody>
          <a:bodyPr vert="horz" wrap="square" lIns="0" tIns="181610" rIns="0" bIns="0" rtlCol="0">
            <a:spAutoFit/>
          </a:bodyPr>
          <a:lstStyle/>
          <a:p>
            <a:pPr marL="353060" marR="105410">
              <a:lnSpc>
                <a:spcPct val="100400"/>
              </a:lnSpc>
              <a:spcBef>
                <a:spcPts val="1430"/>
              </a:spcBef>
            </a:pP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Содействовать</a:t>
            </a:r>
            <a:r>
              <a:rPr sz="2500" spc="-8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прогрессу</a:t>
            </a:r>
            <a:r>
              <a:rPr sz="2500" spc="-8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и</a:t>
            </a:r>
            <a:r>
              <a:rPr sz="2500" spc="-4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формированию</a:t>
            </a:r>
            <a:r>
              <a:rPr sz="2500" spc="-4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экономики</a:t>
            </a:r>
            <a:r>
              <a:rPr sz="2500" spc="-4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spc="-10" dirty="0">
                <a:solidFill>
                  <a:srgbClr val="0164FF"/>
                </a:solidFill>
                <a:latin typeface="Verdana"/>
                <a:cs typeface="Verdana"/>
              </a:rPr>
              <a:t>знаний.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Меняясь</a:t>
            </a:r>
            <a:r>
              <a:rPr sz="2500" spc="-6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самим,</a:t>
            </a:r>
            <a:r>
              <a:rPr sz="2500" spc="-7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0164FF"/>
                </a:solidFill>
                <a:latin typeface="Verdana"/>
                <a:cs typeface="Verdana"/>
              </a:rPr>
              <a:t>менять</a:t>
            </a:r>
            <a:r>
              <a:rPr sz="2500" spc="-5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0164FF"/>
                </a:solidFill>
                <a:latin typeface="Verdana"/>
                <a:cs typeface="Verdana"/>
              </a:rPr>
              <a:t>мир.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80060" y="5883116"/>
            <a:ext cx="815975" cy="815340"/>
            <a:chOff x="780060" y="5883116"/>
            <a:chExt cx="815975" cy="815340"/>
          </a:xfrm>
        </p:grpSpPr>
        <p:sp>
          <p:nvSpPr>
            <p:cNvPr id="19" name="object 19"/>
            <p:cNvSpPr/>
            <p:nvPr/>
          </p:nvSpPr>
          <p:spPr>
            <a:xfrm>
              <a:off x="780059" y="5883115"/>
              <a:ext cx="815975" cy="815340"/>
            </a:xfrm>
            <a:custGeom>
              <a:avLst/>
              <a:gdLst/>
              <a:ahLst/>
              <a:cxnLst/>
              <a:rect l="l" t="t" r="r" b="b"/>
              <a:pathLst>
                <a:path w="815975" h="815340">
                  <a:moveTo>
                    <a:pt x="81546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788670"/>
                  </a:lnTo>
                  <a:lnTo>
                    <a:pt x="0" y="815340"/>
                  </a:lnTo>
                  <a:lnTo>
                    <a:pt x="815467" y="815340"/>
                  </a:lnTo>
                  <a:lnTo>
                    <a:pt x="815467" y="788911"/>
                  </a:lnTo>
                  <a:lnTo>
                    <a:pt x="815467" y="788670"/>
                  </a:lnTo>
                  <a:lnTo>
                    <a:pt x="815467" y="25755"/>
                  </a:lnTo>
                  <a:lnTo>
                    <a:pt x="789266" y="25755"/>
                  </a:lnTo>
                  <a:lnTo>
                    <a:pt x="789266" y="788670"/>
                  </a:lnTo>
                  <a:lnTo>
                    <a:pt x="26123" y="788670"/>
                  </a:lnTo>
                  <a:lnTo>
                    <a:pt x="26123" y="25400"/>
                  </a:lnTo>
                  <a:lnTo>
                    <a:pt x="815467" y="25400"/>
                  </a:lnTo>
                  <a:lnTo>
                    <a:pt x="81546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0904" y="6187406"/>
              <a:ext cx="375920" cy="206375"/>
            </a:xfrm>
            <a:custGeom>
              <a:avLst/>
              <a:gdLst/>
              <a:ahLst/>
              <a:cxnLst/>
              <a:rect l="l" t="t" r="r" b="b"/>
              <a:pathLst>
                <a:path w="375919" h="206375">
                  <a:moveTo>
                    <a:pt x="375695" y="0"/>
                  </a:moveTo>
                  <a:lnTo>
                    <a:pt x="241950" y="0"/>
                  </a:lnTo>
                  <a:lnTo>
                    <a:pt x="128645" y="206245"/>
                  </a:lnTo>
                  <a:lnTo>
                    <a:pt x="0" y="206245"/>
                  </a:lnTo>
                </a:path>
              </a:pathLst>
            </a:custGeom>
            <a:ln w="26198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80060" y="8299925"/>
            <a:ext cx="815975" cy="815340"/>
            <a:chOff x="780060" y="8299925"/>
            <a:chExt cx="815975" cy="815340"/>
          </a:xfrm>
        </p:grpSpPr>
        <p:sp>
          <p:nvSpPr>
            <p:cNvPr id="22" name="object 22"/>
            <p:cNvSpPr/>
            <p:nvPr/>
          </p:nvSpPr>
          <p:spPr>
            <a:xfrm>
              <a:off x="780059" y="8299925"/>
              <a:ext cx="815975" cy="815340"/>
            </a:xfrm>
            <a:custGeom>
              <a:avLst/>
              <a:gdLst/>
              <a:ahLst/>
              <a:cxnLst/>
              <a:rect l="l" t="t" r="r" b="b"/>
              <a:pathLst>
                <a:path w="815975" h="815340">
                  <a:moveTo>
                    <a:pt x="744143" y="148043"/>
                  </a:moveTo>
                  <a:lnTo>
                    <a:pt x="674230" y="123672"/>
                  </a:lnTo>
                  <a:lnTo>
                    <a:pt x="599059" y="97485"/>
                  </a:lnTo>
                  <a:lnTo>
                    <a:pt x="516204" y="97485"/>
                  </a:lnTo>
                  <a:lnTo>
                    <a:pt x="485101" y="148043"/>
                  </a:lnTo>
                  <a:lnTo>
                    <a:pt x="515899" y="148043"/>
                  </a:lnTo>
                  <a:lnTo>
                    <a:pt x="530898" y="123672"/>
                  </a:lnTo>
                  <a:lnTo>
                    <a:pt x="594626" y="123672"/>
                  </a:lnTo>
                  <a:lnTo>
                    <a:pt x="706856" y="162801"/>
                  </a:lnTo>
                  <a:lnTo>
                    <a:pt x="657034" y="257924"/>
                  </a:lnTo>
                  <a:lnTo>
                    <a:pt x="654126" y="263677"/>
                  </a:lnTo>
                  <a:lnTo>
                    <a:pt x="654126" y="385406"/>
                  </a:lnTo>
                  <a:lnTo>
                    <a:pt x="489508" y="683348"/>
                  </a:lnTo>
                  <a:lnTo>
                    <a:pt x="160540" y="502958"/>
                  </a:lnTo>
                  <a:lnTo>
                    <a:pt x="175056" y="474687"/>
                  </a:lnTo>
                  <a:lnTo>
                    <a:pt x="102806" y="390080"/>
                  </a:lnTo>
                  <a:lnTo>
                    <a:pt x="153860" y="296379"/>
                  </a:lnTo>
                  <a:lnTo>
                    <a:pt x="334911" y="296379"/>
                  </a:lnTo>
                  <a:lnTo>
                    <a:pt x="373291" y="341769"/>
                  </a:lnTo>
                  <a:lnTo>
                    <a:pt x="396900" y="296379"/>
                  </a:lnTo>
                  <a:lnTo>
                    <a:pt x="416090" y="259422"/>
                  </a:lnTo>
                  <a:lnTo>
                    <a:pt x="421093" y="174498"/>
                  </a:lnTo>
                  <a:lnTo>
                    <a:pt x="499110" y="175323"/>
                  </a:lnTo>
                  <a:lnTo>
                    <a:pt x="499618" y="174498"/>
                  </a:lnTo>
                  <a:lnTo>
                    <a:pt x="515289" y="149034"/>
                  </a:lnTo>
                  <a:lnTo>
                    <a:pt x="484505" y="149034"/>
                  </a:lnTo>
                  <a:lnTo>
                    <a:pt x="395630" y="149034"/>
                  </a:lnTo>
                  <a:lnTo>
                    <a:pt x="392899" y="247332"/>
                  </a:lnTo>
                  <a:lnTo>
                    <a:pt x="368033" y="295046"/>
                  </a:lnTo>
                  <a:lnTo>
                    <a:pt x="347091" y="270268"/>
                  </a:lnTo>
                  <a:lnTo>
                    <a:pt x="138252" y="270268"/>
                  </a:lnTo>
                  <a:lnTo>
                    <a:pt x="71259" y="393420"/>
                  </a:lnTo>
                  <a:lnTo>
                    <a:pt x="143764" y="478345"/>
                  </a:lnTo>
                  <a:lnTo>
                    <a:pt x="125666" y="513638"/>
                  </a:lnTo>
                  <a:lnTo>
                    <a:pt x="499859" y="718883"/>
                  </a:lnTo>
                  <a:lnTo>
                    <a:pt x="519480" y="683348"/>
                  </a:lnTo>
                  <a:lnTo>
                    <a:pt x="680237" y="392163"/>
                  </a:lnTo>
                  <a:lnTo>
                    <a:pt x="680237" y="270103"/>
                  </a:lnTo>
                  <a:lnTo>
                    <a:pt x="744143" y="148043"/>
                  </a:lnTo>
                  <a:close/>
                </a:path>
                <a:path w="815975" h="815340">
                  <a:moveTo>
                    <a:pt x="81546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789940"/>
                  </a:lnTo>
                  <a:lnTo>
                    <a:pt x="0" y="815340"/>
                  </a:lnTo>
                  <a:lnTo>
                    <a:pt x="815467" y="815340"/>
                  </a:lnTo>
                  <a:lnTo>
                    <a:pt x="815467" y="789940"/>
                  </a:lnTo>
                  <a:lnTo>
                    <a:pt x="26123" y="789940"/>
                  </a:lnTo>
                  <a:lnTo>
                    <a:pt x="26123" y="26670"/>
                  </a:lnTo>
                  <a:lnTo>
                    <a:pt x="789266" y="26670"/>
                  </a:lnTo>
                  <a:lnTo>
                    <a:pt x="789266" y="789724"/>
                  </a:lnTo>
                  <a:lnTo>
                    <a:pt x="815467" y="789724"/>
                  </a:lnTo>
                  <a:lnTo>
                    <a:pt x="815467" y="26670"/>
                  </a:lnTo>
                  <a:lnTo>
                    <a:pt x="81546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0858" y="8608798"/>
              <a:ext cx="400685" cy="267970"/>
            </a:xfrm>
            <a:custGeom>
              <a:avLst/>
              <a:gdLst/>
              <a:ahLst/>
              <a:cxnLst/>
              <a:rect l="l" t="t" r="r" b="b"/>
              <a:pathLst>
                <a:path w="400684" h="267970">
                  <a:moveTo>
                    <a:pt x="0" y="182800"/>
                  </a:moveTo>
                  <a:lnTo>
                    <a:pt x="119389" y="182800"/>
                  </a:lnTo>
                  <a:lnTo>
                    <a:pt x="193899" y="267730"/>
                  </a:lnTo>
                  <a:lnTo>
                    <a:pt x="253384" y="267730"/>
                  </a:lnTo>
                  <a:lnTo>
                    <a:pt x="291258" y="203826"/>
                  </a:lnTo>
                  <a:lnTo>
                    <a:pt x="349413" y="204747"/>
                  </a:lnTo>
                  <a:lnTo>
                    <a:pt x="400061" y="116970"/>
                  </a:lnTo>
                  <a:lnTo>
                    <a:pt x="332304" y="16690"/>
                  </a:lnTo>
                  <a:lnTo>
                    <a:pt x="233521" y="0"/>
                  </a:lnTo>
                </a:path>
              </a:pathLst>
            </a:custGeom>
            <a:ln w="26198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631014" y="2304877"/>
            <a:ext cx="347345" cy="289560"/>
            <a:chOff x="13631014" y="2304877"/>
            <a:chExt cx="347345" cy="289560"/>
          </a:xfrm>
        </p:grpSpPr>
        <p:sp>
          <p:nvSpPr>
            <p:cNvPr id="25" name="object 25"/>
            <p:cNvSpPr/>
            <p:nvPr/>
          </p:nvSpPr>
          <p:spPr>
            <a:xfrm>
              <a:off x="13631014" y="244936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8900" y="0"/>
                  </a:lnTo>
                </a:path>
              </a:pathLst>
            </a:custGeom>
            <a:ln w="10429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33296" y="2312720"/>
              <a:ext cx="137160" cy="273685"/>
            </a:xfrm>
            <a:custGeom>
              <a:avLst/>
              <a:gdLst/>
              <a:ahLst/>
              <a:cxnLst/>
              <a:rect l="l" t="t" r="r" b="b"/>
              <a:pathLst>
                <a:path w="137159" h="273685">
                  <a:moveTo>
                    <a:pt x="0" y="0"/>
                  </a:moveTo>
                  <a:lnTo>
                    <a:pt x="136655" y="136665"/>
                  </a:lnTo>
                  <a:lnTo>
                    <a:pt x="0" y="273248"/>
                  </a:lnTo>
                </a:path>
              </a:pathLst>
            </a:custGeom>
            <a:ln w="10429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31014" y="244936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8900" y="0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33296" y="2312720"/>
              <a:ext cx="137160" cy="273685"/>
            </a:xfrm>
            <a:custGeom>
              <a:avLst/>
              <a:gdLst/>
              <a:ahLst/>
              <a:cxnLst/>
              <a:rect l="l" t="t" r="r" b="b"/>
              <a:pathLst>
                <a:path w="137159" h="273685">
                  <a:moveTo>
                    <a:pt x="0" y="0"/>
                  </a:moveTo>
                  <a:lnTo>
                    <a:pt x="136655" y="136665"/>
                  </a:lnTo>
                  <a:lnTo>
                    <a:pt x="0" y="273248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279498" y="2304877"/>
            <a:ext cx="347345" cy="289560"/>
            <a:chOff x="15279498" y="2304877"/>
            <a:chExt cx="347345" cy="289560"/>
          </a:xfrm>
        </p:grpSpPr>
        <p:sp>
          <p:nvSpPr>
            <p:cNvPr id="30" name="object 30"/>
            <p:cNvSpPr/>
            <p:nvPr/>
          </p:nvSpPr>
          <p:spPr>
            <a:xfrm>
              <a:off x="15279498" y="244936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8900" y="0"/>
                  </a:lnTo>
                </a:path>
              </a:pathLst>
            </a:custGeom>
            <a:ln w="10429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81779" y="2312720"/>
              <a:ext cx="137160" cy="273685"/>
            </a:xfrm>
            <a:custGeom>
              <a:avLst/>
              <a:gdLst/>
              <a:ahLst/>
              <a:cxnLst/>
              <a:rect l="l" t="t" r="r" b="b"/>
              <a:pathLst>
                <a:path w="137159" h="273685">
                  <a:moveTo>
                    <a:pt x="0" y="0"/>
                  </a:moveTo>
                  <a:lnTo>
                    <a:pt x="136655" y="136665"/>
                  </a:lnTo>
                  <a:lnTo>
                    <a:pt x="0" y="273248"/>
                  </a:lnTo>
                </a:path>
              </a:pathLst>
            </a:custGeom>
            <a:ln w="10429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79498" y="244936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8900" y="0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81779" y="2312720"/>
              <a:ext cx="137160" cy="273685"/>
            </a:xfrm>
            <a:custGeom>
              <a:avLst/>
              <a:gdLst/>
              <a:ahLst/>
              <a:cxnLst/>
              <a:rect l="l" t="t" r="r" b="b"/>
              <a:pathLst>
                <a:path w="137159" h="273685">
                  <a:moveTo>
                    <a:pt x="0" y="0"/>
                  </a:moveTo>
                  <a:lnTo>
                    <a:pt x="136655" y="136665"/>
                  </a:lnTo>
                  <a:lnTo>
                    <a:pt x="0" y="273248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977721" y="1846878"/>
            <a:ext cx="3449320" cy="302895"/>
            <a:chOff x="12977721" y="1846878"/>
            <a:chExt cx="3449320" cy="302895"/>
          </a:xfrm>
        </p:grpSpPr>
        <p:sp>
          <p:nvSpPr>
            <p:cNvPr id="35" name="object 35"/>
            <p:cNvSpPr/>
            <p:nvPr/>
          </p:nvSpPr>
          <p:spPr>
            <a:xfrm>
              <a:off x="12985563" y="1854721"/>
              <a:ext cx="3296920" cy="287020"/>
            </a:xfrm>
            <a:custGeom>
              <a:avLst/>
              <a:gdLst/>
              <a:ahLst/>
              <a:cxnLst/>
              <a:rect l="l" t="t" r="r" b="b"/>
              <a:pathLst>
                <a:path w="3296919" h="287019">
                  <a:moveTo>
                    <a:pt x="0" y="268065"/>
                  </a:moveTo>
                  <a:lnTo>
                    <a:pt x="0" y="0"/>
                  </a:lnTo>
                  <a:lnTo>
                    <a:pt x="3296915" y="0"/>
                  </a:lnTo>
                  <a:lnTo>
                    <a:pt x="3296915" y="287006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45878" y="2005062"/>
              <a:ext cx="273685" cy="137160"/>
            </a:xfrm>
            <a:custGeom>
              <a:avLst/>
              <a:gdLst/>
              <a:ahLst/>
              <a:cxnLst/>
              <a:rect l="l" t="t" r="r" b="b"/>
              <a:pathLst>
                <a:path w="273684" h="137160">
                  <a:moveTo>
                    <a:pt x="273248" y="0"/>
                  </a:moveTo>
                  <a:lnTo>
                    <a:pt x="136582" y="136665"/>
                  </a:lnTo>
                  <a:lnTo>
                    <a:pt x="0" y="0"/>
                  </a:lnTo>
                </a:path>
              </a:pathLst>
            </a:custGeom>
            <a:ln w="15685">
              <a:solidFill>
                <a:srgbClr val="FF5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67380" y="3281468"/>
            <a:ext cx="9578975" cy="86296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  <a:tabLst>
                <a:tab pos="414655" algn="l"/>
                <a:tab pos="4886960" algn="l"/>
                <a:tab pos="7080884" algn="l"/>
              </a:tabLst>
            </a:pP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//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Стартапы</a:t>
            </a:r>
            <a:r>
              <a:rPr sz="1800" spc="-8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/</a:t>
            </a:r>
            <a:r>
              <a:rPr sz="1800" spc="-8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1</a:t>
            </a:r>
            <a:r>
              <a:rPr sz="1800" spc="-1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млн</a:t>
            </a:r>
            <a:r>
              <a:rPr sz="1800" spc="-4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чел.,</a:t>
            </a:r>
            <a:r>
              <a:rPr sz="1800" spc="-6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2020</a:t>
            </a:r>
            <a:r>
              <a:rPr sz="1800" spc="-1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г.: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Россия</a:t>
            </a:r>
            <a:r>
              <a:rPr sz="1800" spc="-1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–</a:t>
            </a:r>
            <a:r>
              <a:rPr sz="1800" spc="-1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37,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0164FF"/>
                </a:solidFill>
                <a:latin typeface="Verdana"/>
                <a:cs typeface="Verdana"/>
              </a:rPr>
              <a:t>Германия</a:t>
            </a:r>
            <a:r>
              <a:rPr sz="1800" spc="-4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–</a:t>
            </a:r>
            <a:r>
              <a:rPr sz="1800" spc="-4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164FF"/>
                </a:solidFill>
                <a:latin typeface="Verdana"/>
                <a:cs typeface="Verdana"/>
              </a:rPr>
              <a:t>533,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409575" algn="l"/>
                <a:tab pos="6393180" algn="l"/>
                <a:tab pos="8926195" algn="l"/>
              </a:tabLst>
            </a:pP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//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Доля</a:t>
            </a:r>
            <a:r>
              <a:rPr sz="1800" spc="-3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государства</a:t>
            </a:r>
            <a:r>
              <a:rPr sz="1800" spc="-3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в</a:t>
            </a:r>
            <a:r>
              <a:rPr sz="1800" spc="-3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финансировании</a:t>
            </a:r>
            <a:r>
              <a:rPr sz="1800" spc="-3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164FF"/>
                </a:solidFill>
                <a:latin typeface="Verdana"/>
                <a:cs typeface="Verdana"/>
              </a:rPr>
              <a:t>науки: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Россия</a:t>
            </a:r>
            <a:r>
              <a:rPr sz="1800" spc="-2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&gt;</a:t>
            </a:r>
            <a:r>
              <a:rPr sz="1800" spc="-1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65 </a:t>
            </a: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%;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0164FF"/>
                </a:solidFill>
                <a:latin typeface="Verdana"/>
                <a:cs typeface="Verdana"/>
              </a:rPr>
              <a:t>США,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01576" y="3281468"/>
            <a:ext cx="1551305" cy="86296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США</a:t>
            </a:r>
            <a:r>
              <a:rPr sz="1800" spc="-4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– 1</a:t>
            </a:r>
            <a:r>
              <a:rPr sz="1800" spc="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211</a:t>
            </a:r>
            <a:endParaRPr sz="1800">
              <a:latin typeface="Verdana"/>
              <a:cs typeface="Verdana"/>
            </a:endParaRPr>
          </a:p>
          <a:p>
            <a:pPr marL="473709">
              <a:lnSpc>
                <a:spcPct val="100000"/>
              </a:lnSpc>
              <a:spcBef>
                <a:spcPts val="1135"/>
              </a:spcBef>
            </a:pPr>
            <a:r>
              <a:rPr sz="1800" spc="-10" dirty="0">
                <a:solidFill>
                  <a:srgbClr val="0164FF"/>
                </a:solidFill>
                <a:latin typeface="Verdana"/>
                <a:cs typeface="Verdana"/>
              </a:rPr>
              <a:t>Китай,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93133" y="3842579"/>
            <a:ext cx="210947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0164FF"/>
                </a:solidFill>
                <a:latin typeface="Verdana"/>
                <a:cs typeface="Verdana"/>
              </a:rPr>
              <a:t>Германия</a:t>
            </a:r>
            <a:r>
              <a:rPr sz="1800" spc="-3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&lt;</a:t>
            </a:r>
            <a:r>
              <a:rPr sz="1800" spc="-30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64FF"/>
                </a:solidFill>
                <a:latin typeface="Verdana"/>
                <a:cs typeface="Verdana"/>
              </a:rPr>
              <a:t>28</a:t>
            </a:r>
            <a:r>
              <a:rPr sz="1800" spc="-25" dirty="0">
                <a:solidFill>
                  <a:srgbClr val="0164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164FF"/>
                </a:solidFill>
                <a:latin typeface="Verdana"/>
                <a:cs typeface="Verdana"/>
              </a:rPr>
              <a:t>%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748561" y="4272800"/>
          <a:ext cx="16026130" cy="1116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//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Цифровые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бизнес-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модели:</a:t>
                      </a:r>
                      <a:r>
                        <a:rPr sz="1800" spc="-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мировой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рынок</a:t>
                      </a: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 $2,2</a:t>
                      </a:r>
                      <a:r>
                        <a:rPr sz="1800" spc="-5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трлн</a:t>
                      </a:r>
                      <a:r>
                        <a:rPr sz="1800" spc="-7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800" spc="-7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рынок</a:t>
                      </a: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онлайн-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дипломов</a:t>
                      </a:r>
                      <a:r>
                        <a:rPr sz="1800" spc="-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spc="-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$36</a:t>
                      </a:r>
                      <a:r>
                        <a:rPr sz="1800" spc="-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млрд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(2019 </a:t>
                      </a: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г.)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$74</a:t>
                      </a:r>
                      <a:r>
                        <a:rPr sz="1800" spc="-5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млрд</a:t>
                      </a:r>
                      <a:r>
                        <a:rPr sz="1800" spc="-5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(2025</a:t>
                      </a:r>
                      <a:r>
                        <a:rPr sz="1800" spc="-4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г.)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//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Средний</a:t>
                      </a:r>
                      <a:r>
                        <a:rPr sz="1800" spc="-3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возраст</a:t>
                      </a:r>
                      <a:r>
                        <a:rPr sz="1800" spc="-6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800" spc="-6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Тольятти,</a:t>
                      </a:r>
                      <a:r>
                        <a:rPr sz="1800" spc="-6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лет</a:t>
                      </a:r>
                      <a:r>
                        <a:rPr sz="1800" spc="-114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800" spc="-8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Кол-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населения,</a:t>
                      </a:r>
                      <a:r>
                        <a:rPr sz="1800" spc="-10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тыс.</a:t>
                      </a:r>
                      <a:r>
                        <a:rPr sz="1800" spc="-9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чел.: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2010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800" spc="-6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spc="-2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38/720;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2020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r>
                        <a:rPr sz="1800" spc="-6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spc="-1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40,7/699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2384">
                        <a:lnSpc>
                          <a:spcPts val="2080"/>
                        </a:lnSpc>
                        <a:spcBef>
                          <a:spcPts val="570"/>
                        </a:spcBef>
                      </a:pPr>
                      <a:r>
                        <a:rPr sz="1800" spc="-2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//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08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Студенты</a:t>
                      </a:r>
                      <a:r>
                        <a:rPr sz="1800" spc="-1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800" spc="-9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3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000</a:t>
                      </a:r>
                      <a:r>
                        <a:rPr sz="1800" spc="-7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чел.,</a:t>
                      </a:r>
                      <a:r>
                        <a:rPr sz="1800" spc="-8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2020</a:t>
                      </a:r>
                      <a:r>
                        <a:rPr sz="1800" spc="-4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г.:</a:t>
                      </a:r>
                      <a:r>
                        <a:rPr sz="1800" spc="-3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Самара</a:t>
                      </a:r>
                      <a:r>
                        <a:rPr sz="1800" spc="-4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spc="-4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39,99;</a:t>
                      </a:r>
                      <a:r>
                        <a:rPr sz="1800" spc="-8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Тольятти</a:t>
                      </a:r>
                      <a:r>
                        <a:rPr sz="1800" spc="-3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–</a:t>
                      </a:r>
                      <a:r>
                        <a:rPr sz="1800" spc="-35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164FF"/>
                          </a:solidFill>
                          <a:latin typeface="Verdana"/>
                          <a:cs typeface="Verdana"/>
                        </a:rPr>
                        <a:t>11,08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016" y="3460449"/>
            <a:ext cx="368792" cy="25252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990" y="3879415"/>
            <a:ext cx="368804" cy="2525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3398" y="3460445"/>
            <a:ext cx="363370" cy="2524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5902" y="3879421"/>
            <a:ext cx="363396" cy="25252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5922" y="3460445"/>
            <a:ext cx="363360" cy="25248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2195" y="3879415"/>
            <a:ext cx="363402" cy="25253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9542" y="3879415"/>
            <a:ext cx="363329" cy="252511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14080872" y="4325804"/>
            <a:ext cx="278765" cy="234315"/>
            <a:chOff x="14080872" y="4325804"/>
            <a:chExt cx="278765" cy="234315"/>
          </a:xfrm>
        </p:grpSpPr>
        <p:sp>
          <p:nvSpPr>
            <p:cNvPr id="49" name="object 49"/>
            <p:cNvSpPr/>
            <p:nvPr/>
          </p:nvSpPr>
          <p:spPr>
            <a:xfrm>
              <a:off x="14080872" y="4442735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567" y="0"/>
                  </a:lnTo>
                </a:path>
              </a:pathLst>
            </a:custGeom>
            <a:ln w="15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242354" y="4333647"/>
              <a:ext cx="109220" cy="218440"/>
            </a:xfrm>
            <a:custGeom>
              <a:avLst/>
              <a:gdLst/>
              <a:ahLst/>
              <a:cxnLst/>
              <a:rect l="l" t="t" r="r" b="b"/>
              <a:pathLst>
                <a:path w="109219" h="218439">
                  <a:moveTo>
                    <a:pt x="0" y="0"/>
                  </a:moveTo>
                  <a:lnTo>
                    <a:pt x="109043" y="109043"/>
                  </a:lnTo>
                  <a:lnTo>
                    <a:pt x="0" y="218181"/>
                  </a:lnTo>
                </a:path>
              </a:pathLst>
            </a:custGeom>
            <a:ln w="15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517606" y="8279606"/>
            <a:ext cx="810895" cy="821055"/>
            <a:chOff x="10517606" y="8279606"/>
            <a:chExt cx="810895" cy="821055"/>
          </a:xfrm>
        </p:grpSpPr>
        <p:sp>
          <p:nvSpPr>
            <p:cNvPr id="52" name="object 52"/>
            <p:cNvSpPr/>
            <p:nvPr/>
          </p:nvSpPr>
          <p:spPr>
            <a:xfrm>
              <a:off x="11073399" y="8439081"/>
              <a:ext cx="123825" cy="648970"/>
            </a:xfrm>
            <a:custGeom>
              <a:avLst/>
              <a:gdLst/>
              <a:ahLst/>
              <a:cxnLst/>
              <a:rect l="l" t="t" r="r" b="b"/>
              <a:pathLst>
                <a:path w="123825" h="648970">
                  <a:moveTo>
                    <a:pt x="0" y="648357"/>
                  </a:moveTo>
                  <a:lnTo>
                    <a:pt x="0" y="0"/>
                  </a:lnTo>
                  <a:lnTo>
                    <a:pt x="123765" y="0"/>
                  </a:lnTo>
                  <a:lnTo>
                    <a:pt x="123765" y="648357"/>
                  </a:lnTo>
                </a:path>
              </a:pathLst>
            </a:custGeom>
            <a:ln w="25978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858563" y="8571778"/>
              <a:ext cx="123825" cy="516255"/>
            </a:xfrm>
            <a:custGeom>
              <a:avLst/>
              <a:gdLst/>
              <a:ahLst/>
              <a:cxnLst/>
              <a:rect l="l" t="t" r="r" b="b"/>
              <a:pathLst>
                <a:path w="123825" h="516254">
                  <a:moveTo>
                    <a:pt x="0" y="515659"/>
                  </a:moveTo>
                  <a:lnTo>
                    <a:pt x="0" y="0"/>
                  </a:lnTo>
                  <a:lnTo>
                    <a:pt x="123765" y="0"/>
                  </a:lnTo>
                  <a:lnTo>
                    <a:pt x="123765" y="515659"/>
                  </a:lnTo>
                </a:path>
              </a:pathLst>
            </a:custGeom>
            <a:ln w="25978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643754" y="8701586"/>
              <a:ext cx="123825" cy="386080"/>
            </a:xfrm>
            <a:custGeom>
              <a:avLst/>
              <a:gdLst/>
              <a:ahLst/>
              <a:cxnLst/>
              <a:rect l="l" t="t" r="r" b="b"/>
              <a:pathLst>
                <a:path w="123825" h="386079">
                  <a:moveTo>
                    <a:pt x="0" y="385852"/>
                  </a:moveTo>
                  <a:lnTo>
                    <a:pt x="0" y="0"/>
                  </a:lnTo>
                  <a:lnTo>
                    <a:pt x="123765" y="0"/>
                  </a:lnTo>
                  <a:lnTo>
                    <a:pt x="123765" y="385852"/>
                  </a:lnTo>
                </a:path>
              </a:pathLst>
            </a:custGeom>
            <a:ln w="25978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17606" y="8279606"/>
              <a:ext cx="810895" cy="810260"/>
            </a:xfrm>
            <a:custGeom>
              <a:avLst/>
              <a:gdLst/>
              <a:ahLst/>
              <a:cxnLst/>
              <a:rect l="l" t="t" r="r" b="b"/>
              <a:pathLst>
                <a:path w="810895" h="810259">
                  <a:moveTo>
                    <a:pt x="810666" y="0"/>
                  </a:moveTo>
                  <a:lnTo>
                    <a:pt x="784694" y="0"/>
                  </a:lnTo>
                  <a:lnTo>
                    <a:pt x="784694" y="25400"/>
                  </a:lnTo>
                  <a:lnTo>
                    <a:pt x="784694" y="783590"/>
                  </a:lnTo>
                  <a:lnTo>
                    <a:pt x="25958" y="783590"/>
                  </a:lnTo>
                  <a:lnTo>
                    <a:pt x="25958" y="25400"/>
                  </a:lnTo>
                  <a:lnTo>
                    <a:pt x="784694" y="25400"/>
                  </a:lnTo>
                  <a:lnTo>
                    <a:pt x="78469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783590"/>
                  </a:lnTo>
                  <a:lnTo>
                    <a:pt x="0" y="810260"/>
                  </a:lnTo>
                  <a:lnTo>
                    <a:pt x="810666" y="810260"/>
                  </a:lnTo>
                  <a:lnTo>
                    <a:pt x="810666" y="784085"/>
                  </a:lnTo>
                  <a:lnTo>
                    <a:pt x="810666" y="783590"/>
                  </a:lnTo>
                  <a:lnTo>
                    <a:pt x="810666" y="25400"/>
                  </a:lnTo>
                  <a:lnTo>
                    <a:pt x="810666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0517679" y="5883116"/>
            <a:ext cx="808990" cy="807720"/>
            <a:chOff x="10517679" y="5883116"/>
            <a:chExt cx="808990" cy="807720"/>
          </a:xfrm>
        </p:grpSpPr>
        <p:sp>
          <p:nvSpPr>
            <p:cNvPr id="57" name="object 57"/>
            <p:cNvSpPr/>
            <p:nvPr/>
          </p:nvSpPr>
          <p:spPr>
            <a:xfrm>
              <a:off x="10517670" y="5883115"/>
              <a:ext cx="808990" cy="807720"/>
            </a:xfrm>
            <a:custGeom>
              <a:avLst/>
              <a:gdLst/>
              <a:ahLst/>
              <a:cxnLst/>
              <a:rect l="l" t="t" r="r" b="b"/>
              <a:pathLst>
                <a:path w="808990" h="807720">
                  <a:moveTo>
                    <a:pt x="645960" y="311848"/>
                  </a:moveTo>
                  <a:lnTo>
                    <a:pt x="639991" y="275704"/>
                  </a:lnTo>
                  <a:lnTo>
                    <a:pt x="631723" y="265772"/>
                  </a:lnTo>
                  <a:lnTo>
                    <a:pt x="626833" y="259892"/>
                  </a:lnTo>
                  <a:lnTo>
                    <a:pt x="619772" y="255790"/>
                  </a:lnTo>
                  <a:lnTo>
                    <a:pt x="619772" y="311772"/>
                  </a:lnTo>
                  <a:lnTo>
                    <a:pt x="607034" y="344639"/>
                  </a:lnTo>
                  <a:lnTo>
                    <a:pt x="578116" y="384073"/>
                  </a:lnTo>
                  <a:lnTo>
                    <a:pt x="573659" y="388264"/>
                  </a:lnTo>
                  <a:lnTo>
                    <a:pt x="565353" y="379095"/>
                  </a:lnTo>
                  <a:lnTo>
                    <a:pt x="554812" y="370395"/>
                  </a:lnTo>
                  <a:lnTo>
                    <a:pt x="554812" y="406031"/>
                  </a:lnTo>
                  <a:lnTo>
                    <a:pt x="532104" y="427431"/>
                  </a:lnTo>
                  <a:lnTo>
                    <a:pt x="519328" y="437210"/>
                  </a:lnTo>
                  <a:lnTo>
                    <a:pt x="521004" y="403961"/>
                  </a:lnTo>
                  <a:lnTo>
                    <a:pt x="520788" y="388899"/>
                  </a:lnTo>
                  <a:lnTo>
                    <a:pt x="520230" y="375386"/>
                  </a:lnTo>
                  <a:lnTo>
                    <a:pt x="546798" y="397268"/>
                  </a:lnTo>
                  <a:lnTo>
                    <a:pt x="554812" y="406031"/>
                  </a:lnTo>
                  <a:lnTo>
                    <a:pt x="554812" y="370395"/>
                  </a:lnTo>
                  <a:lnTo>
                    <a:pt x="517499" y="339585"/>
                  </a:lnTo>
                  <a:lnTo>
                    <a:pt x="516839" y="333870"/>
                  </a:lnTo>
                  <a:lnTo>
                    <a:pt x="514654" y="318350"/>
                  </a:lnTo>
                  <a:lnTo>
                    <a:pt x="512635" y="304787"/>
                  </a:lnTo>
                  <a:lnTo>
                    <a:pt x="511733" y="298970"/>
                  </a:lnTo>
                  <a:lnTo>
                    <a:pt x="504393" y="271310"/>
                  </a:lnTo>
                  <a:lnTo>
                    <a:pt x="521919" y="268008"/>
                  </a:lnTo>
                  <a:lnTo>
                    <a:pt x="553783" y="265772"/>
                  </a:lnTo>
                  <a:lnTo>
                    <a:pt x="576351" y="267258"/>
                  </a:lnTo>
                  <a:lnTo>
                    <a:pt x="594817" y="271602"/>
                  </a:lnTo>
                  <a:lnTo>
                    <a:pt x="608622" y="278612"/>
                  </a:lnTo>
                  <a:lnTo>
                    <a:pt x="617232" y="288112"/>
                  </a:lnTo>
                  <a:lnTo>
                    <a:pt x="619772" y="311772"/>
                  </a:lnTo>
                  <a:lnTo>
                    <a:pt x="619772" y="255790"/>
                  </a:lnTo>
                  <a:lnTo>
                    <a:pt x="607593" y="248691"/>
                  </a:lnTo>
                  <a:lnTo>
                    <a:pt x="582993" y="242011"/>
                  </a:lnTo>
                  <a:lnTo>
                    <a:pt x="553783" y="239788"/>
                  </a:lnTo>
                  <a:lnTo>
                    <a:pt x="519785" y="242100"/>
                  </a:lnTo>
                  <a:lnTo>
                    <a:pt x="497725" y="246151"/>
                  </a:lnTo>
                  <a:lnTo>
                    <a:pt x="495033" y="235978"/>
                  </a:lnTo>
                  <a:lnTo>
                    <a:pt x="495033" y="403961"/>
                  </a:lnTo>
                  <a:lnTo>
                    <a:pt x="491934" y="456844"/>
                  </a:lnTo>
                  <a:lnTo>
                    <a:pt x="487959" y="459409"/>
                  </a:lnTo>
                  <a:lnTo>
                    <a:pt x="487959" y="490093"/>
                  </a:lnTo>
                  <a:lnTo>
                    <a:pt x="479933" y="533476"/>
                  </a:lnTo>
                  <a:lnTo>
                    <a:pt x="479425" y="534974"/>
                  </a:lnTo>
                  <a:lnTo>
                    <a:pt x="478523" y="534746"/>
                  </a:lnTo>
                  <a:lnTo>
                    <a:pt x="471195" y="532371"/>
                  </a:lnTo>
                  <a:lnTo>
                    <a:pt x="471195" y="559600"/>
                  </a:lnTo>
                  <a:lnTo>
                    <a:pt x="463905" y="581393"/>
                  </a:lnTo>
                  <a:lnTo>
                    <a:pt x="444703" y="616800"/>
                  </a:lnTo>
                  <a:lnTo>
                    <a:pt x="424230" y="638746"/>
                  </a:lnTo>
                  <a:lnTo>
                    <a:pt x="404355" y="646277"/>
                  </a:lnTo>
                  <a:lnTo>
                    <a:pt x="384479" y="638746"/>
                  </a:lnTo>
                  <a:lnTo>
                    <a:pt x="364007" y="616800"/>
                  </a:lnTo>
                  <a:lnTo>
                    <a:pt x="344805" y="581393"/>
                  </a:lnTo>
                  <a:lnTo>
                    <a:pt x="336219" y="555777"/>
                  </a:lnTo>
                  <a:lnTo>
                    <a:pt x="350532" y="552450"/>
                  </a:lnTo>
                  <a:lnTo>
                    <a:pt x="379425" y="542099"/>
                  </a:lnTo>
                  <a:lnTo>
                    <a:pt x="402196" y="533946"/>
                  </a:lnTo>
                  <a:lnTo>
                    <a:pt x="407835" y="536422"/>
                  </a:lnTo>
                  <a:lnTo>
                    <a:pt x="422351" y="542378"/>
                  </a:lnTo>
                  <a:lnTo>
                    <a:pt x="440575" y="549643"/>
                  </a:lnTo>
                  <a:lnTo>
                    <a:pt x="471195" y="559600"/>
                  </a:lnTo>
                  <a:lnTo>
                    <a:pt x="471195" y="532371"/>
                  </a:lnTo>
                  <a:lnTo>
                    <a:pt x="450088" y="525487"/>
                  </a:lnTo>
                  <a:lnTo>
                    <a:pt x="433755" y="519036"/>
                  </a:lnTo>
                  <a:lnTo>
                    <a:pt x="460133" y="506349"/>
                  </a:lnTo>
                  <a:lnTo>
                    <a:pt x="473100" y="499046"/>
                  </a:lnTo>
                  <a:lnTo>
                    <a:pt x="485724" y="491490"/>
                  </a:lnTo>
                  <a:lnTo>
                    <a:pt x="487959" y="490093"/>
                  </a:lnTo>
                  <a:lnTo>
                    <a:pt x="487959" y="459409"/>
                  </a:lnTo>
                  <a:lnTo>
                    <a:pt x="484263" y="461784"/>
                  </a:lnTo>
                  <a:lnTo>
                    <a:pt x="472274" y="469277"/>
                  </a:lnTo>
                  <a:lnTo>
                    <a:pt x="460209" y="476516"/>
                  </a:lnTo>
                  <a:lnTo>
                    <a:pt x="447713" y="483603"/>
                  </a:lnTo>
                  <a:lnTo>
                    <a:pt x="402564" y="505434"/>
                  </a:lnTo>
                  <a:lnTo>
                    <a:pt x="395986" y="502221"/>
                  </a:lnTo>
                  <a:lnTo>
                    <a:pt x="383501" y="495896"/>
                  </a:lnTo>
                  <a:lnTo>
                    <a:pt x="370967" y="489229"/>
                  </a:lnTo>
                  <a:lnTo>
                    <a:pt x="369874" y="488619"/>
                  </a:lnTo>
                  <a:lnTo>
                    <a:pt x="369874" y="518083"/>
                  </a:lnTo>
                  <a:lnTo>
                    <a:pt x="345998" y="526783"/>
                  </a:lnTo>
                  <a:lnTo>
                    <a:pt x="328307" y="531025"/>
                  </a:lnTo>
                  <a:lnTo>
                    <a:pt x="320382" y="488213"/>
                  </a:lnTo>
                  <a:lnTo>
                    <a:pt x="345274" y="504545"/>
                  </a:lnTo>
                  <a:lnTo>
                    <a:pt x="358254" y="511886"/>
                  </a:lnTo>
                  <a:lnTo>
                    <a:pt x="369874" y="518083"/>
                  </a:lnTo>
                  <a:lnTo>
                    <a:pt x="369874" y="488619"/>
                  </a:lnTo>
                  <a:lnTo>
                    <a:pt x="358419" y="482130"/>
                  </a:lnTo>
                  <a:lnTo>
                    <a:pt x="316598" y="454215"/>
                  </a:lnTo>
                  <a:lnTo>
                    <a:pt x="313677" y="403961"/>
                  </a:lnTo>
                  <a:lnTo>
                    <a:pt x="313791" y="388239"/>
                  </a:lnTo>
                  <a:lnTo>
                    <a:pt x="314020" y="382282"/>
                  </a:lnTo>
                  <a:lnTo>
                    <a:pt x="360934" y="324269"/>
                  </a:lnTo>
                  <a:lnTo>
                    <a:pt x="405676" y="302526"/>
                  </a:lnTo>
                  <a:lnTo>
                    <a:pt x="450253" y="325704"/>
                  </a:lnTo>
                  <a:lnTo>
                    <a:pt x="492734" y="353352"/>
                  </a:lnTo>
                  <a:lnTo>
                    <a:pt x="495033" y="403961"/>
                  </a:lnTo>
                  <a:lnTo>
                    <a:pt x="495033" y="235978"/>
                  </a:lnTo>
                  <a:lnTo>
                    <a:pt x="494233" y="232943"/>
                  </a:lnTo>
                  <a:lnTo>
                    <a:pt x="488632" y="221272"/>
                  </a:lnTo>
                  <a:lnTo>
                    <a:pt x="488632" y="319189"/>
                  </a:lnTo>
                  <a:lnTo>
                    <a:pt x="483260" y="315518"/>
                  </a:lnTo>
                  <a:lnTo>
                    <a:pt x="476808" y="311378"/>
                  </a:lnTo>
                  <a:lnTo>
                    <a:pt x="470204" y="307327"/>
                  </a:lnTo>
                  <a:lnTo>
                    <a:pt x="463410" y="303352"/>
                  </a:lnTo>
                  <a:lnTo>
                    <a:pt x="437540" y="289953"/>
                  </a:lnTo>
                  <a:lnTo>
                    <a:pt x="449795" y="285280"/>
                  </a:lnTo>
                  <a:lnTo>
                    <a:pt x="479196" y="276809"/>
                  </a:lnTo>
                  <a:lnTo>
                    <a:pt x="486092" y="302945"/>
                  </a:lnTo>
                  <a:lnTo>
                    <a:pt x="488632" y="319189"/>
                  </a:lnTo>
                  <a:lnTo>
                    <a:pt x="488632" y="221272"/>
                  </a:lnTo>
                  <a:lnTo>
                    <a:pt x="472579" y="187794"/>
                  </a:lnTo>
                  <a:lnTo>
                    <a:pt x="472579" y="251764"/>
                  </a:lnTo>
                  <a:lnTo>
                    <a:pt x="442671" y="260286"/>
                  </a:lnTo>
                  <a:lnTo>
                    <a:pt x="406666" y="273939"/>
                  </a:lnTo>
                  <a:lnTo>
                    <a:pt x="406387" y="273786"/>
                  </a:lnTo>
                  <a:lnTo>
                    <a:pt x="373354" y="260985"/>
                  </a:lnTo>
                  <a:lnTo>
                    <a:pt x="373354" y="288810"/>
                  </a:lnTo>
                  <a:lnTo>
                    <a:pt x="369290" y="290677"/>
                  </a:lnTo>
                  <a:lnTo>
                    <a:pt x="362419" y="294144"/>
                  </a:lnTo>
                  <a:lnTo>
                    <a:pt x="355561" y="297713"/>
                  </a:lnTo>
                  <a:lnTo>
                    <a:pt x="348602" y="301510"/>
                  </a:lnTo>
                  <a:lnTo>
                    <a:pt x="321081" y="318325"/>
                  </a:lnTo>
                  <a:lnTo>
                    <a:pt x="326504" y="284429"/>
                  </a:lnTo>
                  <a:lnTo>
                    <a:pt x="329755" y="273824"/>
                  </a:lnTo>
                  <a:lnTo>
                    <a:pt x="346163" y="278104"/>
                  </a:lnTo>
                  <a:lnTo>
                    <a:pt x="373354" y="288810"/>
                  </a:lnTo>
                  <a:lnTo>
                    <a:pt x="373354" y="260985"/>
                  </a:lnTo>
                  <a:lnTo>
                    <a:pt x="373164" y="260908"/>
                  </a:lnTo>
                  <a:lnTo>
                    <a:pt x="351078" y="252361"/>
                  </a:lnTo>
                  <a:lnTo>
                    <a:pt x="337388" y="248920"/>
                  </a:lnTo>
                  <a:lnTo>
                    <a:pt x="342379" y="232676"/>
                  </a:lnTo>
                  <a:lnTo>
                    <a:pt x="361988" y="194081"/>
                  </a:lnTo>
                  <a:lnTo>
                    <a:pt x="383311" y="169964"/>
                  </a:lnTo>
                  <a:lnTo>
                    <a:pt x="404355" y="161645"/>
                  </a:lnTo>
                  <a:lnTo>
                    <a:pt x="426339" y="170713"/>
                  </a:lnTo>
                  <a:lnTo>
                    <a:pt x="449135" y="197612"/>
                  </a:lnTo>
                  <a:lnTo>
                    <a:pt x="469976" y="241846"/>
                  </a:lnTo>
                  <a:lnTo>
                    <a:pt x="472579" y="251764"/>
                  </a:lnTo>
                  <a:lnTo>
                    <a:pt x="472579" y="187794"/>
                  </a:lnTo>
                  <a:lnTo>
                    <a:pt x="469468" y="181305"/>
                  </a:lnTo>
                  <a:lnTo>
                    <a:pt x="451637" y="161645"/>
                  </a:lnTo>
                  <a:lnTo>
                    <a:pt x="438988" y="147675"/>
                  </a:lnTo>
                  <a:lnTo>
                    <a:pt x="404355" y="135661"/>
                  </a:lnTo>
                  <a:lnTo>
                    <a:pt x="372237" y="145961"/>
                  </a:lnTo>
                  <a:lnTo>
                    <a:pt x="343547" y="174967"/>
                  </a:lnTo>
                  <a:lnTo>
                    <a:pt x="319519" y="219811"/>
                  </a:lnTo>
                  <a:lnTo>
                    <a:pt x="312381" y="242608"/>
                  </a:lnTo>
                  <a:lnTo>
                    <a:pt x="304660" y="240665"/>
                  </a:lnTo>
                  <a:lnTo>
                    <a:pt x="304660" y="267284"/>
                  </a:lnTo>
                  <a:lnTo>
                    <a:pt x="303695" y="270383"/>
                  </a:lnTo>
                  <a:lnTo>
                    <a:pt x="303695" y="536905"/>
                  </a:lnTo>
                  <a:lnTo>
                    <a:pt x="298297" y="538187"/>
                  </a:lnTo>
                  <a:lnTo>
                    <a:pt x="254952" y="542099"/>
                  </a:lnTo>
                  <a:lnTo>
                    <a:pt x="232371" y="540613"/>
                  </a:lnTo>
                  <a:lnTo>
                    <a:pt x="213893" y="536257"/>
                  </a:lnTo>
                  <a:lnTo>
                    <a:pt x="200075" y="529247"/>
                  </a:lnTo>
                  <a:lnTo>
                    <a:pt x="191503" y="519760"/>
                  </a:lnTo>
                  <a:lnTo>
                    <a:pt x="188607" y="498716"/>
                  </a:lnTo>
                  <a:lnTo>
                    <a:pt x="198094" y="470255"/>
                  </a:lnTo>
                  <a:lnTo>
                    <a:pt x="220002" y="436460"/>
                  </a:lnTo>
                  <a:lnTo>
                    <a:pt x="235343" y="419963"/>
                  </a:lnTo>
                  <a:lnTo>
                    <a:pt x="249542" y="434594"/>
                  </a:lnTo>
                  <a:lnTo>
                    <a:pt x="291274" y="468706"/>
                  </a:lnTo>
                  <a:lnTo>
                    <a:pt x="299554" y="521893"/>
                  </a:lnTo>
                  <a:lnTo>
                    <a:pt x="303695" y="536905"/>
                  </a:lnTo>
                  <a:lnTo>
                    <a:pt x="303695" y="270383"/>
                  </a:lnTo>
                  <a:lnTo>
                    <a:pt x="301434" y="277622"/>
                  </a:lnTo>
                  <a:lnTo>
                    <a:pt x="291934" y="336765"/>
                  </a:lnTo>
                  <a:lnTo>
                    <a:pt x="289191" y="338874"/>
                  </a:lnTo>
                  <a:lnTo>
                    <a:pt x="289191" y="433755"/>
                  </a:lnTo>
                  <a:lnTo>
                    <a:pt x="254342" y="403567"/>
                  </a:lnTo>
                  <a:lnTo>
                    <a:pt x="252526" y="401497"/>
                  </a:lnTo>
                  <a:lnTo>
                    <a:pt x="254406" y="399465"/>
                  </a:lnTo>
                  <a:lnTo>
                    <a:pt x="288734" y="371614"/>
                  </a:lnTo>
                  <a:lnTo>
                    <a:pt x="288124" y="380542"/>
                  </a:lnTo>
                  <a:lnTo>
                    <a:pt x="287845" y="389547"/>
                  </a:lnTo>
                  <a:lnTo>
                    <a:pt x="287705" y="396100"/>
                  </a:lnTo>
                  <a:lnTo>
                    <a:pt x="287705" y="403961"/>
                  </a:lnTo>
                  <a:lnTo>
                    <a:pt x="289191" y="433755"/>
                  </a:lnTo>
                  <a:lnTo>
                    <a:pt x="289191" y="338874"/>
                  </a:lnTo>
                  <a:lnTo>
                    <a:pt x="250647" y="368312"/>
                  </a:lnTo>
                  <a:lnTo>
                    <a:pt x="235966" y="382498"/>
                  </a:lnTo>
                  <a:lnTo>
                    <a:pt x="221145" y="365480"/>
                  </a:lnTo>
                  <a:lnTo>
                    <a:pt x="200329" y="330987"/>
                  </a:lnTo>
                  <a:lnTo>
                    <a:pt x="191782" y="302221"/>
                  </a:lnTo>
                  <a:lnTo>
                    <a:pt x="195364" y="281266"/>
                  </a:lnTo>
                  <a:lnTo>
                    <a:pt x="203504" y="272542"/>
                  </a:lnTo>
                  <a:lnTo>
                    <a:pt x="216141" y="266153"/>
                  </a:lnTo>
                  <a:lnTo>
                    <a:pt x="232918" y="262242"/>
                  </a:lnTo>
                  <a:lnTo>
                    <a:pt x="253441" y="260908"/>
                  </a:lnTo>
                  <a:lnTo>
                    <a:pt x="297256" y="265341"/>
                  </a:lnTo>
                  <a:lnTo>
                    <a:pt x="304660" y="267284"/>
                  </a:lnTo>
                  <a:lnTo>
                    <a:pt x="304660" y="240665"/>
                  </a:lnTo>
                  <a:lnTo>
                    <a:pt x="299427" y="239331"/>
                  </a:lnTo>
                  <a:lnTo>
                    <a:pt x="253441" y="234937"/>
                  </a:lnTo>
                  <a:lnTo>
                    <a:pt x="226555" y="236982"/>
                  </a:lnTo>
                  <a:lnTo>
                    <a:pt x="203758" y="243141"/>
                  </a:lnTo>
                  <a:lnTo>
                    <a:pt x="185686" y="253504"/>
                  </a:lnTo>
                  <a:lnTo>
                    <a:pt x="172935" y="268109"/>
                  </a:lnTo>
                  <a:lnTo>
                    <a:pt x="165519" y="294779"/>
                  </a:lnTo>
                  <a:lnTo>
                    <a:pt x="170510" y="326174"/>
                  </a:lnTo>
                  <a:lnTo>
                    <a:pt x="186867" y="360883"/>
                  </a:lnTo>
                  <a:lnTo>
                    <a:pt x="213550" y="397497"/>
                  </a:lnTo>
                  <a:lnTo>
                    <a:pt x="216865" y="400926"/>
                  </a:lnTo>
                  <a:lnTo>
                    <a:pt x="213461" y="404215"/>
                  </a:lnTo>
                  <a:lnTo>
                    <a:pt x="185597" y="439928"/>
                  </a:lnTo>
                  <a:lnTo>
                    <a:pt x="168122" y="474078"/>
                  </a:lnTo>
                  <a:lnTo>
                    <a:pt x="162115" y="505282"/>
                  </a:lnTo>
                  <a:lnTo>
                    <a:pt x="168668" y="532168"/>
                  </a:lnTo>
                  <a:lnTo>
                    <a:pt x="181825" y="547966"/>
                  </a:lnTo>
                  <a:lnTo>
                    <a:pt x="201079" y="559168"/>
                  </a:lnTo>
                  <a:lnTo>
                    <a:pt x="225704" y="565848"/>
                  </a:lnTo>
                  <a:lnTo>
                    <a:pt x="254952" y="568071"/>
                  </a:lnTo>
                  <a:lnTo>
                    <a:pt x="300113" y="564134"/>
                  </a:lnTo>
                  <a:lnTo>
                    <a:pt x="310553" y="561721"/>
                  </a:lnTo>
                  <a:lnTo>
                    <a:pt x="313321" y="571690"/>
                  </a:lnTo>
                  <a:lnTo>
                    <a:pt x="331393" y="613232"/>
                  </a:lnTo>
                  <a:lnTo>
                    <a:pt x="353047" y="644906"/>
                  </a:lnTo>
                  <a:lnTo>
                    <a:pt x="377609" y="665086"/>
                  </a:lnTo>
                  <a:lnTo>
                    <a:pt x="404355" y="672172"/>
                  </a:lnTo>
                  <a:lnTo>
                    <a:pt x="431088" y="665086"/>
                  </a:lnTo>
                  <a:lnTo>
                    <a:pt x="453961" y="646277"/>
                  </a:lnTo>
                  <a:lnTo>
                    <a:pt x="455637" y="644906"/>
                  </a:lnTo>
                  <a:lnTo>
                    <a:pt x="477291" y="613232"/>
                  </a:lnTo>
                  <a:lnTo>
                    <a:pt x="495363" y="571690"/>
                  </a:lnTo>
                  <a:lnTo>
                    <a:pt x="496951" y="565950"/>
                  </a:lnTo>
                  <a:lnTo>
                    <a:pt x="501472" y="567042"/>
                  </a:lnTo>
                  <a:lnTo>
                    <a:pt x="529450" y="571423"/>
                  </a:lnTo>
                  <a:lnTo>
                    <a:pt x="555244" y="572897"/>
                  </a:lnTo>
                  <a:lnTo>
                    <a:pt x="582129" y="570865"/>
                  </a:lnTo>
                  <a:lnTo>
                    <a:pt x="604913" y="564718"/>
                  </a:lnTo>
                  <a:lnTo>
                    <a:pt x="622998" y="554367"/>
                  </a:lnTo>
                  <a:lnTo>
                    <a:pt x="629399" y="547001"/>
                  </a:lnTo>
                  <a:lnTo>
                    <a:pt x="635736" y="539724"/>
                  </a:lnTo>
                  <a:lnTo>
                    <a:pt x="643077" y="506793"/>
                  </a:lnTo>
                  <a:lnTo>
                    <a:pt x="632574" y="467372"/>
                  </a:lnTo>
                  <a:lnTo>
                    <a:pt x="616775" y="441515"/>
                  </a:lnTo>
                  <a:lnTo>
                    <a:pt x="616775" y="504215"/>
                  </a:lnTo>
                  <a:lnTo>
                    <a:pt x="613308" y="526554"/>
                  </a:lnTo>
                  <a:lnTo>
                    <a:pt x="605167" y="535305"/>
                  </a:lnTo>
                  <a:lnTo>
                    <a:pt x="592531" y="541718"/>
                  </a:lnTo>
                  <a:lnTo>
                    <a:pt x="575767" y="545655"/>
                  </a:lnTo>
                  <a:lnTo>
                    <a:pt x="555244" y="547001"/>
                  </a:lnTo>
                  <a:lnTo>
                    <a:pt x="531558" y="545604"/>
                  </a:lnTo>
                  <a:lnTo>
                    <a:pt x="505828" y="541489"/>
                  </a:lnTo>
                  <a:lnTo>
                    <a:pt x="503847" y="541007"/>
                  </a:lnTo>
                  <a:lnTo>
                    <a:pt x="509143" y="521893"/>
                  </a:lnTo>
                  <a:lnTo>
                    <a:pt x="517029" y="471119"/>
                  </a:lnTo>
                  <a:lnTo>
                    <a:pt x="519734" y="469214"/>
                  </a:lnTo>
                  <a:lnTo>
                    <a:pt x="532257" y="459905"/>
                  </a:lnTo>
                  <a:lnTo>
                    <a:pt x="547916" y="448030"/>
                  </a:lnTo>
                  <a:lnTo>
                    <a:pt x="572236" y="425018"/>
                  </a:lnTo>
                  <a:lnTo>
                    <a:pt x="583399" y="437184"/>
                  </a:lnTo>
                  <a:lnTo>
                    <a:pt x="606755" y="473621"/>
                  </a:lnTo>
                  <a:lnTo>
                    <a:pt x="616775" y="504215"/>
                  </a:lnTo>
                  <a:lnTo>
                    <a:pt x="616775" y="441515"/>
                  </a:lnTo>
                  <a:lnTo>
                    <a:pt x="606056" y="423964"/>
                  </a:lnTo>
                  <a:lnTo>
                    <a:pt x="590943" y="407327"/>
                  </a:lnTo>
                  <a:lnTo>
                    <a:pt x="597496" y="401129"/>
                  </a:lnTo>
                  <a:lnTo>
                    <a:pt x="630986" y="354698"/>
                  </a:lnTo>
                  <a:lnTo>
                    <a:pt x="645960" y="311848"/>
                  </a:lnTo>
                  <a:close/>
                </a:path>
                <a:path w="808990" h="807720">
                  <a:moveTo>
                    <a:pt x="808621" y="25539"/>
                  </a:moveTo>
                  <a:lnTo>
                    <a:pt x="782637" y="25539"/>
                  </a:lnTo>
                  <a:lnTo>
                    <a:pt x="782637" y="782281"/>
                  </a:lnTo>
                  <a:lnTo>
                    <a:pt x="808621" y="782281"/>
                  </a:lnTo>
                  <a:lnTo>
                    <a:pt x="808621" y="25539"/>
                  </a:lnTo>
                  <a:close/>
                </a:path>
                <a:path w="808990" h="807720">
                  <a:moveTo>
                    <a:pt x="80862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782320"/>
                  </a:lnTo>
                  <a:lnTo>
                    <a:pt x="0" y="807720"/>
                  </a:lnTo>
                  <a:lnTo>
                    <a:pt x="808621" y="807720"/>
                  </a:lnTo>
                  <a:lnTo>
                    <a:pt x="808621" y="782320"/>
                  </a:lnTo>
                  <a:lnTo>
                    <a:pt x="25984" y="782320"/>
                  </a:lnTo>
                  <a:lnTo>
                    <a:pt x="25984" y="25400"/>
                  </a:lnTo>
                  <a:lnTo>
                    <a:pt x="808621" y="25400"/>
                  </a:lnTo>
                  <a:lnTo>
                    <a:pt x="808621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60305" y="6085659"/>
              <a:ext cx="69987" cy="699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0682" y="6356253"/>
              <a:ext cx="69987" cy="69987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4159072" y="6290603"/>
            <a:ext cx="6127750" cy="2486025"/>
            <a:chOff x="4159072" y="6290603"/>
            <a:chExt cx="6127750" cy="2486025"/>
          </a:xfrm>
        </p:grpSpPr>
        <p:sp>
          <p:nvSpPr>
            <p:cNvPr id="61" name="object 61"/>
            <p:cNvSpPr/>
            <p:nvPr/>
          </p:nvSpPr>
          <p:spPr>
            <a:xfrm>
              <a:off x="4172443" y="6303974"/>
              <a:ext cx="4606925" cy="2459355"/>
            </a:xfrm>
            <a:custGeom>
              <a:avLst/>
              <a:gdLst/>
              <a:ahLst/>
              <a:cxnLst/>
              <a:rect l="l" t="t" r="r" b="b"/>
              <a:pathLst>
                <a:path w="4606925" h="2459354">
                  <a:moveTo>
                    <a:pt x="203177" y="0"/>
                  </a:moveTo>
                  <a:lnTo>
                    <a:pt x="4445801" y="0"/>
                  </a:lnTo>
                  <a:lnTo>
                    <a:pt x="4489865" y="5971"/>
                  </a:lnTo>
                  <a:lnTo>
                    <a:pt x="4528477" y="22628"/>
                  </a:lnTo>
                  <a:lnTo>
                    <a:pt x="4560549" y="48082"/>
                  </a:lnTo>
                  <a:lnTo>
                    <a:pt x="4584995" y="80446"/>
                  </a:lnTo>
                  <a:lnTo>
                    <a:pt x="4600727" y="117831"/>
                  </a:lnTo>
                  <a:lnTo>
                    <a:pt x="4606658" y="158350"/>
                  </a:lnTo>
                  <a:lnTo>
                    <a:pt x="4601702" y="200115"/>
                  </a:lnTo>
                  <a:lnTo>
                    <a:pt x="4584771" y="241238"/>
                  </a:lnTo>
                  <a:lnTo>
                    <a:pt x="3359258" y="2379236"/>
                  </a:lnTo>
                  <a:lnTo>
                    <a:pt x="3333501" y="2412651"/>
                  </a:lnTo>
                  <a:lnTo>
                    <a:pt x="3300515" y="2437845"/>
                  </a:lnTo>
                  <a:lnTo>
                    <a:pt x="3262180" y="2453747"/>
                  </a:lnTo>
                  <a:lnTo>
                    <a:pt x="3220373" y="2459286"/>
                  </a:lnTo>
                  <a:lnTo>
                    <a:pt x="0" y="2459286"/>
                  </a:lnTo>
                </a:path>
              </a:pathLst>
            </a:custGeom>
            <a:ln w="26742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76805" y="6303974"/>
              <a:ext cx="2396490" cy="2459355"/>
            </a:xfrm>
            <a:custGeom>
              <a:avLst/>
              <a:gdLst/>
              <a:ahLst/>
              <a:cxnLst/>
              <a:rect l="l" t="t" r="r" b="b"/>
              <a:pathLst>
                <a:path w="2396490" h="2459354">
                  <a:moveTo>
                    <a:pt x="2375122" y="0"/>
                  </a:moveTo>
                  <a:lnTo>
                    <a:pt x="1386241" y="0"/>
                  </a:lnTo>
                  <a:lnTo>
                    <a:pt x="1344439" y="5535"/>
                  </a:lnTo>
                  <a:lnTo>
                    <a:pt x="1306107" y="21424"/>
                  </a:lnTo>
                  <a:lnTo>
                    <a:pt x="1273123" y="46590"/>
                  </a:lnTo>
                  <a:lnTo>
                    <a:pt x="1247365" y="79955"/>
                  </a:lnTo>
                  <a:lnTo>
                    <a:pt x="21937" y="2218047"/>
                  </a:lnTo>
                  <a:lnTo>
                    <a:pt x="4978" y="2259167"/>
                  </a:lnTo>
                  <a:lnTo>
                    <a:pt x="0" y="2300931"/>
                  </a:lnTo>
                  <a:lnTo>
                    <a:pt x="5915" y="2341450"/>
                  </a:lnTo>
                  <a:lnTo>
                    <a:pt x="21636" y="2378835"/>
                  </a:lnTo>
                  <a:lnTo>
                    <a:pt x="46075" y="2411200"/>
                  </a:lnTo>
                  <a:lnTo>
                    <a:pt x="78144" y="2436656"/>
                  </a:lnTo>
                  <a:lnTo>
                    <a:pt x="116756" y="2453314"/>
                  </a:lnTo>
                  <a:lnTo>
                    <a:pt x="160822" y="2459286"/>
                  </a:lnTo>
                  <a:lnTo>
                    <a:pt x="2396493" y="2459286"/>
                  </a:lnTo>
                </a:path>
              </a:pathLst>
            </a:custGeom>
            <a:ln w="26742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РЕКОМЕНДОВАННЫЕ</a:t>
            </a:r>
            <a:r>
              <a:rPr spc="-35" dirty="0"/>
              <a:t> </a:t>
            </a:r>
            <a:r>
              <a:rPr dirty="0"/>
              <a:t>ПИКТОГРАММЫ</a:t>
            </a:r>
            <a:r>
              <a:rPr spc="-20" dirty="0"/>
              <a:t> </a:t>
            </a:r>
            <a:r>
              <a:rPr spc="-10" dirty="0"/>
              <a:t>(ИНФОГРАФИКА)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805919"/>
            <a:ext cx="20104100" cy="502920"/>
            <a:chOff x="0" y="10805919"/>
            <a:chExt cx="20104100" cy="502920"/>
          </a:xfrm>
        </p:grpSpPr>
        <p:sp>
          <p:nvSpPr>
            <p:cNvPr id="4" name="object 4"/>
            <p:cNvSpPr/>
            <p:nvPr/>
          </p:nvSpPr>
          <p:spPr>
            <a:xfrm>
              <a:off x="0" y="10805922"/>
              <a:ext cx="18341340" cy="502920"/>
            </a:xfrm>
            <a:custGeom>
              <a:avLst/>
              <a:gdLst/>
              <a:ahLst/>
              <a:cxnLst/>
              <a:rect l="l" t="t" r="r" b="b"/>
              <a:pathLst>
                <a:path w="18341340" h="502920">
                  <a:moveTo>
                    <a:pt x="18341294" y="0"/>
                  </a:moveTo>
                  <a:lnTo>
                    <a:pt x="0" y="0"/>
                  </a:lnTo>
                  <a:lnTo>
                    <a:pt x="0" y="502623"/>
                  </a:lnTo>
                  <a:lnTo>
                    <a:pt x="18341294" y="502623"/>
                  </a:lnTo>
                  <a:lnTo>
                    <a:pt x="18341294" y="0"/>
                  </a:lnTo>
                  <a:close/>
                </a:path>
              </a:pathLst>
            </a:custGeom>
            <a:solidFill>
              <a:srgbClr val="08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72988" y="10805919"/>
              <a:ext cx="2131695" cy="502284"/>
            </a:xfrm>
            <a:custGeom>
              <a:avLst/>
              <a:gdLst/>
              <a:ahLst/>
              <a:cxnLst/>
              <a:rect l="l" t="t" r="r" b="b"/>
              <a:pathLst>
                <a:path w="2131694" h="502284">
                  <a:moveTo>
                    <a:pt x="2131107" y="0"/>
                  </a:moveTo>
                  <a:lnTo>
                    <a:pt x="283017" y="0"/>
                  </a:lnTo>
                  <a:lnTo>
                    <a:pt x="0" y="501775"/>
                  </a:lnTo>
                  <a:lnTo>
                    <a:pt x="2131107" y="501775"/>
                  </a:lnTo>
                  <a:lnTo>
                    <a:pt x="213110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68054" y="10828603"/>
            <a:ext cx="4254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502" y="10885492"/>
            <a:ext cx="1337436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0165" algn="l"/>
                <a:tab pos="5620385" algn="l"/>
                <a:tab pos="5974715" algn="l"/>
                <a:tab pos="11289030" algn="l"/>
                <a:tab pos="11643360" algn="l"/>
                <a:tab pos="12073890" algn="l"/>
                <a:tab pos="12811125" algn="l"/>
              </a:tabLst>
            </a:pP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Заголовок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презентации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одну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длинную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строку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Тольяттинский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65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университет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июля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72114" y="10910513"/>
            <a:ext cx="730250" cy="292735"/>
          </a:xfrm>
          <a:custGeom>
            <a:avLst/>
            <a:gdLst/>
            <a:ahLst/>
            <a:cxnLst/>
            <a:rect l="l" t="t" r="r" b="b"/>
            <a:pathLst>
              <a:path w="730250" h="292734">
                <a:moveTo>
                  <a:pt x="170383" y="73393"/>
                </a:moveTo>
                <a:lnTo>
                  <a:pt x="0" y="73393"/>
                </a:lnTo>
                <a:lnTo>
                  <a:pt x="0" y="97739"/>
                </a:lnTo>
                <a:lnTo>
                  <a:pt x="170383" y="97739"/>
                </a:lnTo>
                <a:lnTo>
                  <a:pt x="170383" y="73393"/>
                </a:lnTo>
                <a:close/>
              </a:path>
              <a:path w="730250" h="292734">
                <a:moveTo>
                  <a:pt x="170383" y="368"/>
                </a:moveTo>
                <a:lnTo>
                  <a:pt x="0" y="368"/>
                </a:lnTo>
                <a:lnTo>
                  <a:pt x="0" y="24714"/>
                </a:lnTo>
                <a:lnTo>
                  <a:pt x="170383" y="24714"/>
                </a:lnTo>
                <a:lnTo>
                  <a:pt x="170383" y="368"/>
                </a:lnTo>
                <a:close/>
              </a:path>
              <a:path w="730250" h="292734">
                <a:moveTo>
                  <a:pt x="462457" y="73660"/>
                </a:moveTo>
                <a:lnTo>
                  <a:pt x="268528" y="73660"/>
                </a:lnTo>
                <a:lnTo>
                  <a:pt x="268528" y="97790"/>
                </a:lnTo>
                <a:lnTo>
                  <a:pt x="268122" y="97790"/>
                </a:lnTo>
                <a:lnTo>
                  <a:pt x="268122" y="292100"/>
                </a:lnTo>
                <a:lnTo>
                  <a:pt x="292290" y="292100"/>
                </a:lnTo>
                <a:lnTo>
                  <a:pt x="292290" y="97790"/>
                </a:lnTo>
                <a:lnTo>
                  <a:pt x="462457" y="97790"/>
                </a:lnTo>
                <a:lnTo>
                  <a:pt x="462457" y="73660"/>
                </a:lnTo>
                <a:close/>
              </a:path>
              <a:path w="730250" h="292734">
                <a:moveTo>
                  <a:pt x="462508" y="0"/>
                </a:moveTo>
                <a:lnTo>
                  <a:pt x="194716" y="0"/>
                </a:lnTo>
                <a:lnTo>
                  <a:pt x="194716" y="24130"/>
                </a:lnTo>
                <a:lnTo>
                  <a:pt x="194716" y="292100"/>
                </a:lnTo>
                <a:lnTo>
                  <a:pt x="219062" y="292100"/>
                </a:lnTo>
                <a:lnTo>
                  <a:pt x="219062" y="24130"/>
                </a:lnTo>
                <a:lnTo>
                  <a:pt x="462508" y="24130"/>
                </a:lnTo>
                <a:lnTo>
                  <a:pt x="462508" y="0"/>
                </a:lnTo>
                <a:close/>
              </a:path>
              <a:path w="730250" h="292734">
                <a:moveTo>
                  <a:pt x="636320" y="139"/>
                </a:moveTo>
                <a:lnTo>
                  <a:pt x="607707" y="139"/>
                </a:lnTo>
                <a:lnTo>
                  <a:pt x="438150" y="292468"/>
                </a:lnTo>
                <a:lnTo>
                  <a:pt x="466737" y="292468"/>
                </a:lnTo>
                <a:lnTo>
                  <a:pt x="636320" y="139"/>
                </a:lnTo>
                <a:close/>
              </a:path>
              <a:path w="730250" h="292734">
                <a:moveTo>
                  <a:pt x="730250" y="139"/>
                </a:moveTo>
                <a:lnTo>
                  <a:pt x="701649" y="139"/>
                </a:lnTo>
                <a:lnTo>
                  <a:pt x="532079" y="292468"/>
                </a:lnTo>
                <a:lnTo>
                  <a:pt x="560679" y="292468"/>
                </a:lnTo>
                <a:lnTo>
                  <a:pt x="730250" y="139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84835" y="1960936"/>
            <a:ext cx="1211580" cy="1211580"/>
          </a:xfrm>
          <a:custGeom>
            <a:avLst/>
            <a:gdLst/>
            <a:ahLst/>
            <a:cxnLst/>
            <a:rect l="l" t="t" r="r" b="b"/>
            <a:pathLst>
              <a:path w="1211580" h="1211580">
                <a:moveTo>
                  <a:pt x="845566" y="48602"/>
                </a:moveTo>
                <a:lnTo>
                  <a:pt x="807351" y="34531"/>
                </a:lnTo>
                <a:lnTo>
                  <a:pt x="771601" y="23444"/>
                </a:lnTo>
                <a:lnTo>
                  <a:pt x="771601" y="75806"/>
                </a:lnTo>
                <a:lnTo>
                  <a:pt x="230251" y="1014603"/>
                </a:lnTo>
                <a:lnTo>
                  <a:pt x="196113" y="980516"/>
                </a:lnTo>
                <a:lnTo>
                  <a:pt x="165442" y="944079"/>
                </a:lnTo>
                <a:lnTo>
                  <a:pt x="138303" y="905548"/>
                </a:lnTo>
                <a:lnTo>
                  <a:pt x="114719" y="865174"/>
                </a:lnTo>
                <a:lnTo>
                  <a:pt x="94742" y="823188"/>
                </a:lnTo>
                <a:lnTo>
                  <a:pt x="78422" y="779868"/>
                </a:lnTo>
                <a:lnTo>
                  <a:pt x="65786" y="735431"/>
                </a:lnTo>
                <a:lnTo>
                  <a:pt x="56883" y="690168"/>
                </a:lnTo>
                <a:lnTo>
                  <a:pt x="51752" y="644296"/>
                </a:lnTo>
                <a:lnTo>
                  <a:pt x="50431" y="598068"/>
                </a:lnTo>
                <a:lnTo>
                  <a:pt x="52984" y="551764"/>
                </a:lnTo>
                <a:lnTo>
                  <a:pt x="59436" y="505599"/>
                </a:lnTo>
                <a:lnTo>
                  <a:pt x="69824" y="459841"/>
                </a:lnTo>
                <a:lnTo>
                  <a:pt x="84213" y="414731"/>
                </a:lnTo>
                <a:lnTo>
                  <a:pt x="102628" y="370535"/>
                </a:lnTo>
                <a:lnTo>
                  <a:pt x="125107" y="327482"/>
                </a:lnTo>
                <a:lnTo>
                  <a:pt x="152209" y="285165"/>
                </a:lnTo>
                <a:lnTo>
                  <a:pt x="182537" y="246024"/>
                </a:lnTo>
                <a:lnTo>
                  <a:pt x="215849" y="210146"/>
                </a:lnTo>
                <a:lnTo>
                  <a:pt x="251853" y="177622"/>
                </a:lnTo>
                <a:lnTo>
                  <a:pt x="290296" y="148577"/>
                </a:lnTo>
                <a:lnTo>
                  <a:pt x="330923" y="123075"/>
                </a:lnTo>
                <a:lnTo>
                  <a:pt x="373468" y="101231"/>
                </a:lnTo>
                <a:lnTo>
                  <a:pt x="417664" y="83146"/>
                </a:lnTo>
                <a:lnTo>
                  <a:pt x="463245" y="68910"/>
                </a:lnTo>
                <a:lnTo>
                  <a:pt x="509955" y="58623"/>
                </a:lnTo>
                <a:lnTo>
                  <a:pt x="557517" y="52374"/>
                </a:lnTo>
                <a:lnTo>
                  <a:pt x="605688" y="50279"/>
                </a:lnTo>
                <a:lnTo>
                  <a:pt x="647204" y="51841"/>
                </a:lnTo>
                <a:lnTo>
                  <a:pt x="688809" y="56578"/>
                </a:lnTo>
                <a:lnTo>
                  <a:pt x="730338" y="64541"/>
                </a:lnTo>
                <a:lnTo>
                  <a:pt x="771601" y="75806"/>
                </a:lnTo>
                <a:lnTo>
                  <a:pt x="771601" y="23444"/>
                </a:lnTo>
                <a:lnTo>
                  <a:pt x="761339" y="20256"/>
                </a:lnTo>
                <a:lnTo>
                  <a:pt x="714959" y="9791"/>
                </a:lnTo>
                <a:lnTo>
                  <a:pt x="668388" y="3060"/>
                </a:lnTo>
                <a:lnTo>
                  <a:pt x="621842" y="0"/>
                </a:lnTo>
                <a:lnTo>
                  <a:pt x="575513" y="546"/>
                </a:lnTo>
                <a:lnTo>
                  <a:pt x="529590" y="4610"/>
                </a:lnTo>
                <a:lnTo>
                  <a:pt x="484263" y="12128"/>
                </a:lnTo>
                <a:lnTo>
                  <a:pt x="439737" y="23037"/>
                </a:lnTo>
                <a:lnTo>
                  <a:pt x="396214" y="37249"/>
                </a:lnTo>
                <a:lnTo>
                  <a:pt x="353872" y="54686"/>
                </a:lnTo>
                <a:lnTo>
                  <a:pt x="312915" y="75311"/>
                </a:lnTo>
                <a:lnTo>
                  <a:pt x="273545" y="99009"/>
                </a:lnTo>
                <a:lnTo>
                  <a:pt x="235940" y="125742"/>
                </a:lnTo>
                <a:lnTo>
                  <a:pt x="200317" y="155422"/>
                </a:lnTo>
                <a:lnTo>
                  <a:pt x="166865" y="187972"/>
                </a:lnTo>
                <a:lnTo>
                  <a:pt x="135763" y="223329"/>
                </a:lnTo>
                <a:lnTo>
                  <a:pt x="107226" y="261429"/>
                </a:lnTo>
                <a:lnTo>
                  <a:pt x="81432" y="302183"/>
                </a:lnTo>
                <a:lnTo>
                  <a:pt x="58940" y="344843"/>
                </a:lnTo>
                <a:lnTo>
                  <a:pt x="40119" y="388569"/>
                </a:lnTo>
                <a:lnTo>
                  <a:pt x="24942" y="433146"/>
                </a:lnTo>
                <a:lnTo>
                  <a:pt x="13385" y="478370"/>
                </a:lnTo>
                <a:lnTo>
                  <a:pt x="5397" y="524052"/>
                </a:lnTo>
                <a:lnTo>
                  <a:pt x="952" y="569963"/>
                </a:lnTo>
                <a:lnTo>
                  <a:pt x="0" y="615924"/>
                </a:lnTo>
                <a:lnTo>
                  <a:pt x="2527" y="661695"/>
                </a:lnTo>
                <a:lnTo>
                  <a:pt x="8483" y="707110"/>
                </a:lnTo>
                <a:lnTo>
                  <a:pt x="17843" y="751928"/>
                </a:lnTo>
                <a:lnTo>
                  <a:pt x="30568" y="795959"/>
                </a:lnTo>
                <a:lnTo>
                  <a:pt x="46634" y="839012"/>
                </a:lnTo>
                <a:lnTo>
                  <a:pt x="65989" y="880859"/>
                </a:lnTo>
                <a:lnTo>
                  <a:pt x="88595" y="921296"/>
                </a:lnTo>
                <a:lnTo>
                  <a:pt x="114427" y="960132"/>
                </a:lnTo>
                <a:lnTo>
                  <a:pt x="143459" y="997165"/>
                </a:lnTo>
                <a:lnTo>
                  <a:pt x="175641" y="1032167"/>
                </a:lnTo>
                <a:lnTo>
                  <a:pt x="210947" y="1064945"/>
                </a:lnTo>
                <a:lnTo>
                  <a:pt x="244767" y="1090447"/>
                </a:lnTo>
                <a:lnTo>
                  <a:pt x="288505" y="1014603"/>
                </a:lnTo>
                <a:lnTo>
                  <a:pt x="844588" y="50279"/>
                </a:lnTo>
                <a:lnTo>
                  <a:pt x="845566" y="48602"/>
                </a:lnTo>
                <a:close/>
              </a:path>
              <a:path w="1211580" h="1211580">
                <a:moveTo>
                  <a:pt x="1211376" y="594461"/>
                </a:moveTo>
                <a:lnTo>
                  <a:pt x="1208798" y="548589"/>
                </a:lnTo>
                <a:lnTo>
                  <a:pt x="1202753" y="503097"/>
                </a:lnTo>
                <a:lnTo>
                  <a:pt x="1193292" y="458203"/>
                </a:lnTo>
                <a:lnTo>
                  <a:pt x="1180452" y="414108"/>
                </a:lnTo>
                <a:lnTo>
                  <a:pt x="1164272" y="371005"/>
                </a:lnTo>
                <a:lnTo>
                  <a:pt x="1160881" y="363728"/>
                </a:lnTo>
                <a:lnTo>
                  <a:pt x="1160881" y="616800"/>
                </a:lnTo>
                <a:lnTo>
                  <a:pt x="1158074" y="662482"/>
                </a:lnTo>
                <a:lnTo>
                  <a:pt x="1151470" y="707999"/>
                </a:lnTo>
                <a:lnTo>
                  <a:pt x="1141018" y="753122"/>
                </a:lnTo>
                <a:lnTo>
                  <a:pt x="1126667" y="797610"/>
                </a:lnTo>
                <a:lnTo>
                  <a:pt x="1108405" y="841222"/>
                </a:lnTo>
                <a:lnTo>
                  <a:pt x="1086180" y="883716"/>
                </a:lnTo>
                <a:lnTo>
                  <a:pt x="1060500" y="924013"/>
                </a:lnTo>
                <a:lnTo>
                  <a:pt x="1031900" y="961440"/>
                </a:lnTo>
                <a:lnTo>
                  <a:pt x="1000582" y="995934"/>
                </a:lnTo>
                <a:lnTo>
                  <a:pt x="966774" y="1027404"/>
                </a:lnTo>
                <a:lnTo>
                  <a:pt x="930732" y="1055751"/>
                </a:lnTo>
                <a:lnTo>
                  <a:pt x="892644" y="1080922"/>
                </a:lnTo>
                <a:lnTo>
                  <a:pt x="852766" y="1102804"/>
                </a:lnTo>
                <a:lnTo>
                  <a:pt x="811301" y="1121333"/>
                </a:lnTo>
                <a:lnTo>
                  <a:pt x="768502" y="1136421"/>
                </a:lnTo>
                <a:lnTo>
                  <a:pt x="724573" y="1147978"/>
                </a:lnTo>
                <a:lnTo>
                  <a:pt x="679742" y="1155928"/>
                </a:lnTo>
                <a:lnTo>
                  <a:pt x="634250" y="1160183"/>
                </a:lnTo>
                <a:lnTo>
                  <a:pt x="588314" y="1160653"/>
                </a:lnTo>
                <a:lnTo>
                  <a:pt x="542175" y="1157262"/>
                </a:lnTo>
                <a:lnTo>
                  <a:pt x="496036" y="1149934"/>
                </a:lnTo>
                <a:lnTo>
                  <a:pt x="450138" y="1138567"/>
                </a:lnTo>
                <a:lnTo>
                  <a:pt x="988783" y="203809"/>
                </a:lnTo>
                <a:lnTo>
                  <a:pt x="1021765" y="237934"/>
                </a:lnTo>
                <a:lnTo>
                  <a:pt x="1051344" y="274294"/>
                </a:lnTo>
                <a:lnTo>
                  <a:pt x="1077480" y="312648"/>
                </a:lnTo>
                <a:lnTo>
                  <a:pt x="1100150" y="352755"/>
                </a:lnTo>
                <a:lnTo>
                  <a:pt x="1119314" y="394373"/>
                </a:lnTo>
                <a:lnTo>
                  <a:pt x="1134897" y="437273"/>
                </a:lnTo>
                <a:lnTo>
                  <a:pt x="1146898" y="481203"/>
                </a:lnTo>
                <a:lnTo>
                  <a:pt x="1155255" y="525919"/>
                </a:lnTo>
                <a:lnTo>
                  <a:pt x="1159929" y="571207"/>
                </a:lnTo>
                <a:lnTo>
                  <a:pt x="1160881" y="616800"/>
                </a:lnTo>
                <a:lnTo>
                  <a:pt x="1160881" y="363728"/>
                </a:lnTo>
                <a:lnTo>
                  <a:pt x="1144778" y="329120"/>
                </a:lnTo>
                <a:lnTo>
                  <a:pt x="1122006" y="288645"/>
                </a:lnTo>
                <a:lnTo>
                  <a:pt x="1095984" y="249783"/>
                </a:lnTo>
                <a:lnTo>
                  <a:pt x="1066774" y="212750"/>
                </a:lnTo>
                <a:lnTo>
                  <a:pt x="1034389" y="177736"/>
                </a:lnTo>
                <a:lnTo>
                  <a:pt x="998855" y="144970"/>
                </a:lnTo>
                <a:lnTo>
                  <a:pt x="975766" y="125298"/>
                </a:lnTo>
                <a:lnTo>
                  <a:pt x="375691" y="1166660"/>
                </a:lnTo>
                <a:lnTo>
                  <a:pt x="454228" y="1192072"/>
                </a:lnTo>
                <a:lnTo>
                  <a:pt x="504583" y="1202880"/>
                </a:lnTo>
                <a:lnTo>
                  <a:pt x="555117" y="1209294"/>
                </a:lnTo>
                <a:lnTo>
                  <a:pt x="605574" y="1211414"/>
                </a:lnTo>
                <a:lnTo>
                  <a:pt x="654088" y="1209459"/>
                </a:lnTo>
                <a:lnTo>
                  <a:pt x="702081" y="1203642"/>
                </a:lnTo>
                <a:lnTo>
                  <a:pt x="749300" y="1194054"/>
                </a:lnTo>
                <a:lnTo>
                  <a:pt x="795540" y="1180782"/>
                </a:lnTo>
                <a:lnTo>
                  <a:pt x="840574" y="1163891"/>
                </a:lnTo>
                <a:lnTo>
                  <a:pt x="847483" y="1160653"/>
                </a:lnTo>
                <a:lnTo>
                  <a:pt x="884148" y="1143482"/>
                </a:lnTo>
                <a:lnTo>
                  <a:pt x="926071" y="1119632"/>
                </a:lnTo>
                <a:lnTo>
                  <a:pt x="966089" y="1092428"/>
                </a:lnTo>
                <a:lnTo>
                  <a:pt x="1003998" y="1061961"/>
                </a:lnTo>
                <a:lnTo>
                  <a:pt x="1039545" y="1028293"/>
                </a:lnTo>
                <a:lnTo>
                  <a:pt x="1072527" y="991527"/>
                </a:lnTo>
                <a:lnTo>
                  <a:pt x="1102702" y="951738"/>
                </a:lnTo>
                <a:lnTo>
                  <a:pt x="1129855" y="909015"/>
                </a:lnTo>
                <a:lnTo>
                  <a:pt x="1152423" y="866216"/>
                </a:lnTo>
                <a:lnTo>
                  <a:pt x="1171295" y="822363"/>
                </a:lnTo>
                <a:lnTo>
                  <a:pt x="1186497" y="777659"/>
                </a:lnTo>
                <a:lnTo>
                  <a:pt x="1198079" y="732307"/>
                </a:lnTo>
                <a:lnTo>
                  <a:pt x="1206055" y="686523"/>
                </a:lnTo>
                <a:lnTo>
                  <a:pt x="1210475" y="640499"/>
                </a:lnTo>
                <a:lnTo>
                  <a:pt x="1211376" y="594461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4380" y="5504490"/>
            <a:ext cx="950594" cy="1212850"/>
          </a:xfrm>
          <a:custGeom>
            <a:avLst/>
            <a:gdLst/>
            <a:ahLst/>
            <a:cxnLst/>
            <a:rect l="l" t="t" r="r" b="b"/>
            <a:pathLst>
              <a:path w="950595" h="1212850">
                <a:moveTo>
                  <a:pt x="819213" y="328104"/>
                </a:moveTo>
                <a:lnTo>
                  <a:pt x="815644" y="279679"/>
                </a:lnTo>
                <a:lnTo>
                  <a:pt x="805294" y="233438"/>
                </a:lnTo>
                <a:lnTo>
                  <a:pt x="788657" y="189903"/>
                </a:lnTo>
                <a:lnTo>
                  <a:pt x="768731" y="154012"/>
                </a:lnTo>
                <a:lnTo>
                  <a:pt x="768731" y="328155"/>
                </a:lnTo>
                <a:lnTo>
                  <a:pt x="764260" y="377952"/>
                </a:lnTo>
                <a:lnTo>
                  <a:pt x="751332" y="424891"/>
                </a:lnTo>
                <a:lnTo>
                  <a:pt x="730770" y="468134"/>
                </a:lnTo>
                <a:lnTo>
                  <a:pt x="703351" y="506895"/>
                </a:lnTo>
                <a:lnTo>
                  <a:pt x="669874" y="540385"/>
                </a:lnTo>
                <a:lnTo>
                  <a:pt x="631113" y="567817"/>
                </a:lnTo>
                <a:lnTo>
                  <a:pt x="587883" y="588378"/>
                </a:lnTo>
                <a:lnTo>
                  <a:pt x="540943" y="601294"/>
                </a:lnTo>
                <a:lnTo>
                  <a:pt x="491109" y="605790"/>
                </a:lnTo>
                <a:lnTo>
                  <a:pt x="436511" y="600456"/>
                </a:lnTo>
                <a:lnTo>
                  <a:pt x="384784" y="584796"/>
                </a:lnTo>
                <a:lnTo>
                  <a:pt x="337134" y="559295"/>
                </a:lnTo>
                <a:lnTo>
                  <a:pt x="294767" y="524484"/>
                </a:lnTo>
                <a:lnTo>
                  <a:pt x="259930" y="482104"/>
                </a:lnTo>
                <a:lnTo>
                  <a:pt x="234442" y="434467"/>
                </a:lnTo>
                <a:lnTo>
                  <a:pt x="218770" y="382739"/>
                </a:lnTo>
                <a:lnTo>
                  <a:pt x="213436" y="328104"/>
                </a:lnTo>
                <a:lnTo>
                  <a:pt x="217932" y="278269"/>
                </a:lnTo>
                <a:lnTo>
                  <a:pt x="230847" y="231330"/>
                </a:lnTo>
                <a:lnTo>
                  <a:pt x="251409" y="188087"/>
                </a:lnTo>
                <a:lnTo>
                  <a:pt x="278828" y="149326"/>
                </a:lnTo>
                <a:lnTo>
                  <a:pt x="312318" y="115836"/>
                </a:lnTo>
                <a:lnTo>
                  <a:pt x="351078" y="88430"/>
                </a:lnTo>
                <a:lnTo>
                  <a:pt x="394322" y="67868"/>
                </a:lnTo>
                <a:lnTo>
                  <a:pt x="441223" y="54952"/>
                </a:lnTo>
                <a:lnTo>
                  <a:pt x="491058" y="50469"/>
                </a:lnTo>
                <a:lnTo>
                  <a:pt x="540931" y="54952"/>
                </a:lnTo>
                <a:lnTo>
                  <a:pt x="587870" y="67881"/>
                </a:lnTo>
                <a:lnTo>
                  <a:pt x="631113" y="88442"/>
                </a:lnTo>
                <a:lnTo>
                  <a:pt x="669874" y="115862"/>
                </a:lnTo>
                <a:lnTo>
                  <a:pt x="703364" y="149352"/>
                </a:lnTo>
                <a:lnTo>
                  <a:pt x="730783" y="188112"/>
                </a:lnTo>
                <a:lnTo>
                  <a:pt x="751344" y="231368"/>
                </a:lnTo>
                <a:lnTo>
                  <a:pt x="764260" y="278307"/>
                </a:lnTo>
                <a:lnTo>
                  <a:pt x="768731" y="328155"/>
                </a:lnTo>
                <a:lnTo>
                  <a:pt x="768731" y="154012"/>
                </a:lnTo>
                <a:lnTo>
                  <a:pt x="738619" y="112953"/>
                </a:lnTo>
                <a:lnTo>
                  <a:pt x="706221" y="80568"/>
                </a:lnTo>
                <a:lnTo>
                  <a:pt x="669607" y="52920"/>
                </a:lnTo>
                <a:lnTo>
                  <a:pt x="665187" y="50469"/>
                </a:lnTo>
                <a:lnTo>
                  <a:pt x="629272" y="30530"/>
                </a:lnTo>
                <a:lnTo>
                  <a:pt x="585724" y="13906"/>
                </a:lnTo>
                <a:lnTo>
                  <a:pt x="539483" y="3568"/>
                </a:lnTo>
                <a:lnTo>
                  <a:pt x="491058" y="0"/>
                </a:lnTo>
                <a:lnTo>
                  <a:pt x="442645" y="3568"/>
                </a:lnTo>
                <a:lnTo>
                  <a:pt x="396405" y="13919"/>
                </a:lnTo>
                <a:lnTo>
                  <a:pt x="352856" y="30556"/>
                </a:lnTo>
                <a:lnTo>
                  <a:pt x="312521" y="52946"/>
                </a:lnTo>
                <a:lnTo>
                  <a:pt x="275907" y="80594"/>
                </a:lnTo>
                <a:lnTo>
                  <a:pt x="243522" y="112979"/>
                </a:lnTo>
                <a:lnTo>
                  <a:pt x="215887" y="149606"/>
                </a:lnTo>
                <a:lnTo>
                  <a:pt x="193497" y="189941"/>
                </a:lnTo>
                <a:lnTo>
                  <a:pt x="176872" y="233489"/>
                </a:lnTo>
                <a:lnTo>
                  <a:pt x="166522" y="279730"/>
                </a:lnTo>
                <a:lnTo>
                  <a:pt x="162953" y="328155"/>
                </a:lnTo>
                <a:lnTo>
                  <a:pt x="167005" y="379996"/>
                </a:lnTo>
                <a:lnTo>
                  <a:pt x="178943" y="429844"/>
                </a:lnTo>
                <a:lnTo>
                  <a:pt x="198462" y="476973"/>
                </a:lnTo>
                <a:lnTo>
                  <a:pt x="225285" y="520661"/>
                </a:lnTo>
                <a:lnTo>
                  <a:pt x="259080" y="560171"/>
                </a:lnTo>
                <a:lnTo>
                  <a:pt x="298589" y="593966"/>
                </a:lnTo>
                <a:lnTo>
                  <a:pt x="342277" y="620763"/>
                </a:lnTo>
                <a:lnTo>
                  <a:pt x="389407" y="640283"/>
                </a:lnTo>
                <a:lnTo>
                  <a:pt x="439254" y="652208"/>
                </a:lnTo>
                <a:lnTo>
                  <a:pt x="491083" y="656259"/>
                </a:lnTo>
                <a:lnTo>
                  <a:pt x="539534" y="652691"/>
                </a:lnTo>
                <a:lnTo>
                  <a:pt x="585762" y="642340"/>
                </a:lnTo>
                <a:lnTo>
                  <a:pt x="629310" y="625703"/>
                </a:lnTo>
                <a:lnTo>
                  <a:pt x="665200" y="605790"/>
                </a:lnTo>
                <a:lnTo>
                  <a:pt x="706259" y="575665"/>
                </a:lnTo>
                <a:lnTo>
                  <a:pt x="738644" y="543280"/>
                </a:lnTo>
                <a:lnTo>
                  <a:pt x="766292" y="506653"/>
                </a:lnTo>
                <a:lnTo>
                  <a:pt x="788682" y="466318"/>
                </a:lnTo>
                <a:lnTo>
                  <a:pt x="805307" y="422770"/>
                </a:lnTo>
                <a:lnTo>
                  <a:pt x="815657" y="376529"/>
                </a:lnTo>
                <a:lnTo>
                  <a:pt x="819213" y="328104"/>
                </a:lnTo>
                <a:close/>
              </a:path>
              <a:path w="950595" h="1212850">
                <a:moveTo>
                  <a:pt x="950023" y="678942"/>
                </a:moveTo>
                <a:lnTo>
                  <a:pt x="906310" y="653707"/>
                </a:lnTo>
                <a:lnTo>
                  <a:pt x="787958" y="858634"/>
                </a:lnTo>
                <a:lnTo>
                  <a:pt x="204216" y="858634"/>
                </a:lnTo>
                <a:lnTo>
                  <a:pt x="0" y="1212634"/>
                </a:lnTo>
                <a:lnTo>
                  <a:pt x="792734" y="1211973"/>
                </a:lnTo>
                <a:lnTo>
                  <a:pt x="792683" y="1161491"/>
                </a:lnTo>
                <a:lnTo>
                  <a:pt x="87439" y="1162088"/>
                </a:lnTo>
                <a:lnTo>
                  <a:pt x="233362" y="909116"/>
                </a:lnTo>
                <a:lnTo>
                  <a:pt x="817105" y="909116"/>
                </a:lnTo>
                <a:lnTo>
                  <a:pt x="950023" y="678942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3286125" y="7399436"/>
            <a:ext cx="1207770" cy="1205230"/>
            <a:chOff x="13286125" y="7399436"/>
            <a:chExt cx="1207770" cy="1205230"/>
          </a:xfrm>
        </p:grpSpPr>
        <p:sp>
          <p:nvSpPr>
            <p:cNvPr id="12" name="object 12"/>
            <p:cNvSpPr/>
            <p:nvPr/>
          </p:nvSpPr>
          <p:spPr>
            <a:xfrm>
              <a:off x="13812280" y="7399436"/>
              <a:ext cx="681355" cy="1071245"/>
            </a:xfrm>
            <a:custGeom>
              <a:avLst/>
              <a:gdLst/>
              <a:ahLst/>
              <a:cxnLst/>
              <a:rect l="l" t="t" r="r" b="b"/>
              <a:pathLst>
                <a:path w="681355" h="1071245">
                  <a:moveTo>
                    <a:pt x="96333" y="0"/>
                  </a:moveTo>
                  <a:lnTo>
                    <a:pt x="48263" y="1094"/>
                  </a:lnTo>
                  <a:lnTo>
                    <a:pt x="0" y="6086"/>
                  </a:lnTo>
                  <a:lnTo>
                    <a:pt x="7193" y="56043"/>
                  </a:lnTo>
                  <a:lnTo>
                    <a:pt x="55777" y="51231"/>
                  </a:lnTo>
                  <a:lnTo>
                    <a:pt x="104128" y="50723"/>
                  </a:lnTo>
                  <a:lnTo>
                    <a:pt x="151997" y="54443"/>
                  </a:lnTo>
                  <a:lnTo>
                    <a:pt x="199132" y="62314"/>
                  </a:lnTo>
                  <a:lnTo>
                    <a:pt x="245284" y="74261"/>
                  </a:lnTo>
                  <a:lnTo>
                    <a:pt x="290203" y="90207"/>
                  </a:lnTo>
                  <a:lnTo>
                    <a:pt x="333640" y="110075"/>
                  </a:lnTo>
                  <a:lnTo>
                    <a:pt x="375343" y="133791"/>
                  </a:lnTo>
                  <a:lnTo>
                    <a:pt x="415064" y="161277"/>
                  </a:lnTo>
                  <a:lnTo>
                    <a:pt x="452551" y="192457"/>
                  </a:lnTo>
                  <a:lnTo>
                    <a:pt x="486004" y="225587"/>
                  </a:lnTo>
                  <a:lnTo>
                    <a:pt x="516017" y="260868"/>
                  </a:lnTo>
                  <a:lnTo>
                    <a:pt x="542579" y="298066"/>
                  </a:lnTo>
                  <a:lnTo>
                    <a:pt x="565680" y="336948"/>
                  </a:lnTo>
                  <a:lnTo>
                    <a:pt x="585308" y="377282"/>
                  </a:lnTo>
                  <a:lnTo>
                    <a:pt x="601451" y="418833"/>
                  </a:lnTo>
                  <a:lnTo>
                    <a:pt x="614100" y="461369"/>
                  </a:lnTo>
                  <a:lnTo>
                    <a:pt x="623242" y="504656"/>
                  </a:lnTo>
                  <a:lnTo>
                    <a:pt x="628867" y="548461"/>
                  </a:lnTo>
                  <a:lnTo>
                    <a:pt x="630964" y="592551"/>
                  </a:lnTo>
                  <a:lnTo>
                    <a:pt x="629521" y="636692"/>
                  </a:lnTo>
                  <a:lnTo>
                    <a:pt x="624528" y="680650"/>
                  </a:lnTo>
                  <a:lnTo>
                    <a:pt x="615973" y="724194"/>
                  </a:lnTo>
                  <a:lnTo>
                    <a:pt x="603846" y="767089"/>
                  </a:lnTo>
                  <a:lnTo>
                    <a:pt x="588135" y="809102"/>
                  </a:lnTo>
                  <a:lnTo>
                    <a:pt x="568829" y="850000"/>
                  </a:lnTo>
                  <a:lnTo>
                    <a:pt x="545917" y="889549"/>
                  </a:lnTo>
                  <a:lnTo>
                    <a:pt x="519388" y="927517"/>
                  </a:lnTo>
                  <a:lnTo>
                    <a:pt x="489231" y="963669"/>
                  </a:lnTo>
                  <a:lnTo>
                    <a:pt x="454073" y="999001"/>
                  </a:lnTo>
                  <a:lnTo>
                    <a:pt x="416018" y="1030893"/>
                  </a:lnTo>
                  <a:lnTo>
                    <a:pt x="446656" y="1071017"/>
                  </a:lnTo>
                  <a:lnTo>
                    <a:pt x="488205" y="1036195"/>
                  </a:lnTo>
                  <a:lnTo>
                    <a:pt x="526580" y="997627"/>
                  </a:lnTo>
                  <a:lnTo>
                    <a:pt x="557974" y="960155"/>
                  </a:lnTo>
                  <a:lnTo>
                    <a:pt x="585789" y="920882"/>
                  </a:lnTo>
                  <a:lnTo>
                    <a:pt x="610038" y="880027"/>
                  </a:lnTo>
                  <a:lnTo>
                    <a:pt x="630729" y="837808"/>
                  </a:lnTo>
                  <a:lnTo>
                    <a:pt x="647873" y="794443"/>
                  </a:lnTo>
                  <a:lnTo>
                    <a:pt x="661482" y="750152"/>
                  </a:lnTo>
                  <a:lnTo>
                    <a:pt x="671564" y="705151"/>
                  </a:lnTo>
                  <a:lnTo>
                    <a:pt x="678132" y="659662"/>
                  </a:lnTo>
                  <a:lnTo>
                    <a:pt x="681194" y="613900"/>
                  </a:lnTo>
                  <a:lnTo>
                    <a:pt x="680761" y="568086"/>
                  </a:lnTo>
                  <a:lnTo>
                    <a:pt x="676845" y="522437"/>
                  </a:lnTo>
                  <a:lnTo>
                    <a:pt x="669455" y="477173"/>
                  </a:lnTo>
                  <a:lnTo>
                    <a:pt x="658601" y="432511"/>
                  </a:lnTo>
                  <a:lnTo>
                    <a:pt x="644295" y="388670"/>
                  </a:lnTo>
                  <a:lnTo>
                    <a:pt x="626546" y="345869"/>
                  </a:lnTo>
                  <a:lnTo>
                    <a:pt x="605365" y="304327"/>
                  </a:lnTo>
                  <a:lnTo>
                    <a:pt x="580763" y="264261"/>
                  </a:lnTo>
                  <a:lnTo>
                    <a:pt x="552749" y="225890"/>
                  </a:lnTo>
                  <a:lnTo>
                    <a:pt x="521334" y="189433"/>
                  </a:lnTo>
                  <a:lnTo>
                    <a:pt x="486529" y="155108"/>
                  </a:lnTo>
                  <a:lnTo>
                    <a:pt x="449397" y="123970"/>
                  </a:lnTo>
                  <a:lnTo>
                    <a:pt x="410233" y="96161"/>
                  </a:lnTo>
                  <a:lnTo>
                    <a:pt x="369241" y="71743"/>
                  </a:lnTo>
                  <a:lnTo>
                    <a:pt x="326624" y="50779"/>
                  </a:lnTo>
                  <a:lnTo>
                    <a:pt x="282588" y="33334"/>
                  </a:lnTo>
                  <a:lnTo>
                    <a:pt x="237337" y="19470"/>
                  </a:lnTo>
                  <a:lnTo>
                    <a:pt x="191074" y="9251"/>
                  </a:lnTo>
                  <a:lnTo>
                    <a:pt x="144005" y="2740"/>
                  </a:lnTo>
                  <a:lnTo>
                    <a:pt x="96333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5386" y="8311186"/>
              <a:ext cx="175314" cy="1904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286125" y="7533197"/>
              <a:ext cx="681355" cy="1071245"/>
            </a:xfrm>
            <a:custGeom>
              <a:avLst/>
              <a:gdLst/>
              <a:ahLst/>
              <a:cxnLst/>
              <a:rect l="l" t="t" r="r" b="b"/>
              <a:pathLst>
                <a:path w="681355" h="1071245">
                  <a:moveTo>
                    <a:pt x="234542" y="0"/>
                  </a:moveTo>
                  <a:lnTo>
                    <a:pt x="192993" y="34820"/>
                  </a:lnTo>
                  <a:lnTo>
                    <a:pt x="154617" y="73379"/>
                  </a:lnTo>
                  <a:lnTo>
                    <a:pt x="123224" y="110853"/>
                  </a:lnTo>
                  <a:lnTo>
                    <a:pt x="95408" y="150127"/>
                  </a:lnTo>
                  <a:lnTo>
                    <a:pt x="71159" y="190983"/>
                  </a:lnTo>
                  <a:lnTo>
                    <a:pt x="50468" y="233203"/>
                  </a:lnTo>
                  <a:lnTo>
                    <a:pt x="33323" y="276569"/>
                  </a:lnTo>
                  <a:lnTo>
                    <a:pt x="19714" y="320861"/>
                  </a:lnTo>
                  <a:lnTo>
                    <a:pt x="9630" y="365862"/>
                  </a:lnTo>
                  <a:lnTo>
                    <a:pt x="3063" y="411353"/>
                  </a:lnTo>
                  <a:lnTo>
                    <a:pt x="0" y="457115"/>
                  </a:lnTo>
                  <a:lnTo>
                    <a:pt x="431" y="502929"/>
                  </a:lnTo>
                  <a:lnTo>
                    <a:pt x="4347" y="548578"/>
                  </a:lnTo>
                  <a:lnTo>
                    <a:pt x="11736" y="593843"/>
                  </a:lnTo>
                  <a:lnTo>
                    <a:pt x="22589" y="638505"/>
                  </a:lnTo>
                  <a:lnTo>
                    <a:pt x="36895" y="682346"/>
                  </a:lnTo>
                  <a:lnTo>
                    <a:pt x="54643" y="725147"/>
                  </a:lnTo>
                  <a:lnTo>
                    <a:pt x="75823" y="766690"/>
                  </a:lnTo>
                  <a:lnTo>
                    <a:pt x="100425" y="806756"/>
                  </a:lnTo>
                  <a:lnTo>
                    <a:pt x="128439" y="845127"/>
                  </a:lnTo>
                  <a:lnTo>
                    <a:pt x="159853" y="881584"/>
                  </a:lnTo>
                  <a:lnTo>
                    <a:pt x="194658" y="915909"/>
                  </a:lnTo>
                  <a:lnTo>
                    <a:pt x="232729" y="947760"/>
                  </a:lnTo>
                  <a:lnTo>
                    <a:pt x="272926" y="976116"/>
                  </a:lnTo>
                  <a:lnTo>
                    <a:pt x="315030" y="1000909"/>
                  </a:lnTo>
                  <a:lnTo>
                    <a:pt x="358820" y="1022072"/>
                  </a:lnTo>
                  <a:lnTo>
                    <a:pt x="404078" y="1039538"/>
                  </a:lnTo>
                  <a:lnTo>
                    <a:pt x="450582" y="1053240"/>
                  </a:lnTo>
                  <a:lnTo>
                    <a:pt x="498114" y="1063110"/>
                  </a:lnTo>
                  <a:lnTo>
                    <a:pt x="546452" y="1069082"/>
                  </a:lnTo>
                  <a:lnTo>
                    <a:pt x="595379" y="1071087"/>
                  </a:lnTo>
                  <a:lnTo>
                    <a:pt x="616775" y="1070705"/>
                  </a:lnTo>
                  <a:lnTo>
                    <a:pt x="638226" y="1069556"/>
                  </a:lnTo>
                  <a:lnTo>
                    <a:pt x="659708" y="1067633"/>
                  </a:lnTo>
                  <a:lnTo>
                    <a:pt x="681198" y="1064930"/>
                  </a:lnTo>
                  <a:lnTo>
                    <a:pt x="674005" y="1014974"/>
                  </a:lnTo>
                  <a:lnTo>
                    <a:pt x="625418" y="1019778"/>
                  </a:lnTo>
                  <a:lnTo>
                    <a:pt x="577066" y="1020281"/>
                  </a:lnTo>
                  <a:lnTo>
                    <a:pt x="529198" y="1016558"/>
                  </a:lnTo>
                  <a:lnTo>
                    <a:pt x="482064" y="1008686"/>
                  </a:lnTo>
                  <a:lnTo>
                    <a:pt x="435913" y="996740"/>
                  </a:lnTo>
                  <a:lnTo>
                    <a:pt x="390994" y="980796"/>
                  </a:lnTo>
                  <a:lnTo>
                    <a:pt x="347557" y="960931"/>
                  </a:lnTo>
                  <a:lnTo>
                    <a:pt x="305852" y="937219"/>
                  </a:lnTo>
                  <a:lnTo>
                    <a:pt x="266129" y="909736"/>
                  </a:lnTo>
                  <a:lnTo>
                    <a:pt x="228636" y="878559"/>
                  </a:lnTo>
                  <a:lnTo>
                    <a:pt x="195183" y="845428"/>
                  </a:lnTo>
                  <a:lnTo>
                    <a:pt x="165171" y="810146"/>
                  </a:lnTo>
                  <a:lnTo>
                    <a:pt x="138609" y="772947"/>
                  </a:lnTo>
                  <a:lnTo>
                    <a:pt x="115508" y="734064"/>
                  </a:lnTo>
                  <a:lnTo>
                    <a:pt x="95881" y="693730"/>
                  </a:lnTo>
                  <a:lnTo>
                    <a:pt x="79739" y="652178"/>
                  </a:lnTo>
                  <a:lnTo>
                    <a:pt x="67091" y="609643"/>
                  </a:lnTo>
                  <a:lnTo>
                    <a:pt x="57949" y="566356"/>
                  </a:lnTo>
                  <a:lnTo>
                    <a:pt x="52325" y="522551"/>
                  </a:lnTo>
                  <a:lnTo>
                    <a:pt x="50229" y="478462"/>
                  </a:lnTo>
                  <a:lnTo>
                    <a:pt x="51673" y="434322"/>
                  </a:lnTo>
                  <a:lnTo>
                    <a:pt x="56666" y="390363"/>
                  </a:lnTo>
                  <a:lnTo>
                    <a:pt x="65222" y="346820"/>
                  </a:lnTo>
                  <a:lnTo>
                    <a:pt x="77350" y="303926"/>
                  </a:lnTo>
                  <a:lnTo>
                    <a:pt x="93062" y="261913"/>
                  </a:lnTo>
                  <a:lnTo>
                    <a:pt x="112368" y="221016"/>
                  </a:lnTo>
                  <a:lnTo>
                    <a:pt x="135281" y="181467"/>
                  </a:lnTo>
                  <a:lnTo>
                    <a:pt x="161810" y="143500"/>
                  </a:lnTo>
                  <a:lnTo>
                    <a:pt x="191967" y="107347"/>
                  </a:lnTo>
                  <a:lnTo>
                    <a:pt x="227124" y="72016"/>
                  </a:lnTo>
                  <a:lnTo>
                    <a:pt x="265180" y="40124"/>
                  </a:lnTo>
                  <a:lnTo>
                    <a:pt x="234542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98387" y="7509568"/>
              <a:ext cx="175607" cy="1796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512152" y="7647958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5" h="732154">
                  <a:moveTo>
                    <a:pt x="529412" y="266128"/>
                  </a:moveTo>
                  <a:lnTo>
                    <a:pt x="515683" y="215646"/>
                  </a:lnTo>
                  <a:lnTo>
                    <a:pt x="486295" y="188785"/>
                  </a:lnTo>
                  <a:lnTo>
                    <a:pt x="478688" y="185953"/>
                  </a:lnTo>
                  <a:lnTo>
                    <a:pt x="478688" y="266636"/>
                  </a:lnTo>
                  <a:lnTo>
                    <a:pt x="475284" y="282130"/>
                  </a:lnTo>
                  <a:lnTo>
                    <a:pt x="465493" y="293573"/>
                  </a:lnTo>
                  <a:lnTo>
                    <a:pt x="449884" y="300672"/>
                  </a:lnTo>
                  <a:lnTo>
                    <a:pt x="429069" y="303098"/>
                  </a:lnTo>
                  <a:lnTo>
                    <a:pt x="377774" y="303098"/>
                  </a:lnTo>
                  <a:lnTo>
                    <a:pt x="377774" y="231673"/>
                  </a:lnTo>
                  <a:lnTo>
                    <a:pt x="426948" y="231673"/>
                  </a:lnTo>
                  <a:lnTo>
                    <a:pt x="442163" y="232638"/>
                  </a:lnTo>
                  <a:lnTo>
                    <a:pt x="459155" y="237172"/>
                  </a:lnTo>
                  <a:lnTo>
                    <a:pt x="472973" y="247688"/>
                  </a:lnTo>
                  <a:lnTo>
                    <a:pt x="478688" y="266636"/>
                  </a:lnTo>
                  <a:lnTo>
                    <a:pt x="478688" y="185953"/>
                  </a:lnTo>
                  <a:lnTo>
                    <a:pt x="468528" y="182143"/>
                  </a:lnTo>
                  <a:lnTo>
                    <a:pt x="448919" y="178892"/>
                  </a:lnTo>
                  <a:lnTo>
                    <a:pt x="427494" y="178015"/>
                  </a:lnTo>
                  <a:lnTo>
                    <a:pt x="326847" y="178015"/>
                  </a:lnTo>
                  <a:lnTo>
                    <a:pt x="326847" y="303098"/>
                  </a:lnTo>
                  <a:lnTo>
                    <a:pt x="277012" y="303098"/>
                  </a:lnTo>
                  <a:lnTo>
                    <a:pt x="277012" y="352640"/>
                  </a:lnTo>
                  <a:lnTo>
                    <a:pt x="326847" y="352640"/>
                  </a:lnTo>
                  <a:lnTo>
                    <a:pt x="326847" y="404063"/>
                  </a:lnTo>
                  <a:lnTo>
                    <a:pt x="277012" y="404063"/>
                  </a:lnTo>
                  <a:lnTo>
                    <a:pt x="277012" y="454545"/>
                  </a:lnTo>
                  <a:lnTo>
                    <a:pt x="326847" y="454545"/>
                  </a:lnTo>
                  <a:lnTo>
                    <a:pt x="326847" y="505028"/>
                  </a:lnTo>
                  <a:lnTo>
                    <a:pt x="377977" y="505028"/>
                  </a:lnTo>
                  <a:lnTo>
                    <a:pt x="377977" y="454545"/>
                  </a:lnTo>
                  <a:lnTo>
                    <a:pt x="478980" y="454545"/>
                  </a:lnTo>
                  <a:lnTo>
                    <a:pt x="478980" y="404063"/>
                  </a:lnTo>
                  <a:lnTo>
                    <a:pt x="377977" y="404063"/>
                  </a:lnTo>
                  <a:lnTo>
                    <a:pt x="377977" y="352844"/>
                  </a:lnTo>
                  <a:lnTo>
                    <a:pt x="435356" y="352844"/>
                  </a:lnTo>
                  <a:lnTo>
                    <a:pt x="478637" y="345427"/>
                  </a:lnTo>
                  <a:lnTo>
                    <a:pt x="507796" y="325831"/>
                  </a:lnTo>
                  <a:lnTo>
                    <a:pt x="524243" y="298069"/>
                  </a:lnTo>
                  <a:lnTo>
                    <a:pt x="529412" y="266128"/>
                  </a:lnTo>
                  <a:close/>
                </a:path>
                <a:path w="732155" h="732154">
                  <a:moveTo>
                    <a:pt x="731558" y="328345"/>
                  </a:moveTo>
                  <a:lnTo>
                    <a:pt x="727989" y="279895"/>
                  </a:lnTo>
                  <a:lnTo>
                    <a:pt x="717638" y="233616"/>
                  </a:lnTo>
                  <a:lnTo>
                    <a:pt x="700989" y="190042"/>
                  </a:lnTo>
                  <a:lnTo>
                    <a:pt x="681088" y="154190"/>
                  </a:lnTo>
                  <a:lnTo>
                    <a:pt x="681088" y="328345"/>
                  </a:lnTo>
                  <a:lnTo>
                    <a:pt x="677443" y="373354"/>
                  </a:lnTo>
                  <a:lnTo>
                    <a:pt x="666902" y="416077"/>
                  </a:lnTo>
                  <a:lnTo>
                    <a:pt x="650024" y="455930"/>
                  </a:lnTo>
                  <a:lnTo>
                    <a:pt x="627405" y="492353"/>
                  </a:lnTo>
                  <a:lnTo>
                    <a:pt x="599605" y="524738"/>
                  </a:lnTo>
                  <a:lnTo>
                    <a:pt x="567220" y="552538"/>
                  </a:lnTo>
                  <a:lnTo>
                    <a:pt x="530809" y="575157"/>
                  </a:lnTo>
                  <a:lnTo>
                    <a:pt x="490943" y="592035"/>
                  </a:lnTo>
                  <a:lnTo>
                    <a:pt x="448221" y="602576"/>
                  </a:lnTo>
                  <a:lnTo>
                    <a:pt x="443496" y="602970"/>
                  </a:lnTo>
                  <a:lnTo>
                    <a:pt x="443496" y="653732"/>
                  </a:lnTo>
                  <a:lnTo>
                    <a:pt x="431647" y="659942"/>
                  </a:lnTo>
                  <a:lnTo>
                    <a:pt x="383921" y="674865"/>
                  </a:lnTo>
                  <a:lnTo>
                    <a:pt x="334162" y="681037"/>
                  </a:lnTo>
                  <a:lnTo>
                    <a:pt x="283641" y="678053"/>
                  </a:lnTo>
                  <a:lnTo>
                    <a:pt x="233680" y="665518"/>
                  </a:lnTo>
                  <a:lnTo>
                    <a:pt x="188518" y="644779"/>
                  </a:lnTo>
                  <a:lnTo>
                    <a:pt x="148882" y="617118"/>
                  </a:lnTo>
                  <a:lnTo>
                    <a:pt x="115239" y="583526"/>
                  </a:lnTo>
                  <a:lnTo>
                    <a:pt x="88061" y="545007"/>
                  </a:lnTo>
                  <a:lnTo>
                    <a:pt x="67843" y="502564"/>
                  </a:lnTo>
                  <a:lnTo>
                    <a:pt x="55041" y="457200"/>
                  </a:lnTo>
                  <a:lnTo>
                    <a:pt x="50152" y="409917"/>
                  </a:lnTo>
                  <a:lnTo>
                    <a:pt x="53644" y="361708"/>
                  </a:lnTo>
                  <a:lnTo>
                    <a:pt x="65989" y="313588"/>
                  </a:lnTo>
                  <a:lnTo>
                    <a:pt x="77939" y="286512"/>
                  </a:lnTo>
                  <a:lnTo>
                    <a:pt x="74866" y="328345"/>
                  </a:lnTo>
                  <a:lnTo>
                    <a:pt x="78435" y="376796"/>
                  </a:lnTo>
                  <a:lnTo>
                    <a:pt x="88798" y="423075"/>
                  </a:lnTo>
                  <a:lnTo>
                    <a:pt x="105435" y="466636"/>
                  </a:lnTo>
                  <a:lnTo>
                    <a:pt x="127838" y="507009"/>
                  </a:lnTo>
                  <a:lnTo>
                    <a:pt x="155498" y="543648"/>
                  </a:lnTo>
                  <a:lnTo>
                    <a:pt x="187909" y="576059"/>
                  </a:lnTo>
                  <a:lnTo>
                    <a:pt x="224548" y="603719"/>
                  </a:lnTo>
                  <a:lnTo>
                    <a:pt x="264922" y="626122"/>
                  </a:lnTo>
                  <a:lnTo>
                    <a:pt x="308483" y="642759"/>
                  </a:lnTo>
                  <a:lnTo>
                    <a:pt x="354761" y="653122"/>
                  </a:lnTo>
                  <a:lnTo>
                    <a:pt x="403212" y="656691"/>
                  </a:lnTo>
                  <a:lnTo>
                    <a:pt x="443496" y="653732"/>
                  </a:lnTo>
                  <a:lnTo>
                    <a:pt x="443496" y="602970"/>
                  </a:lnTo>
                  <a:lnTo>
                    <a:pt x="403212" y="606221"/>
                  </a:lnTo>
                  <a:lnTo>
                    <a:pt x="358203" y="602576"/>
                  </a:lnTo>
                  <a:lnTo>
                    <a:pt x="315480" y="592035"/>
                  </a:lnTo>
                  <a:lnTo>
                    <a:pt x="275628" y="575157"/>
                  </a:lnTo>
                  <a:lnTo>
                    <a:pt x="239204" y="552538"/>
                  </a:lnTo>
                  <a:lnTo>
                    <a:pt x="206819" y="524738"/>
                  </a:lnTo>
                  <a:lnTo>
                    <a:pt x="179019" y="492353"/>
                  </a:lnTo>
                  <a:lnTo>
                    <a:pt x="156400" y="455930"/>
                  </a:lnTo>
                  <a:lnTo>
                    <a:pt x="139522" y="416077"/>
                  </a:lnTo>
                  <a:lnTo>
                    <a:pt x="128981" y="373354"/>
                  </a:lnTo>
                  <a:lnTo>
                    <a:pt x="125336" y="328345"/>
                  </a:lnTo>
                  <a:lnTo>
                    <a:pt x="128981" y="283337"/>
                  </a:lnTo>
                  <a:lnTo>
                    <a:pt x="139522" y="240614"/>
                  </a:lnTo>
                  <a:lnTo>
                    <a:pt x="156400" y="200748"/>
                  </a:lnTo>
                  <a:lnTo>
                    <a:pt x="179019" y="164338"/>
                  </a:lnTo>
                  <a:lnTo>
                    <a:pt x="206819" y="131953"/>
                  </a:lnTo>
                  <a:lnTo>
                    <a:pt x="239204" y="104152"/>
                  </a:lnTo>
                  <a:lnTo>
                    <a:pt x="275628" y="81534"/>
                  </a:lnTo>
                  <a:lnTo>
                    <a:pt x="315480" y="64655"/>
                  </a:lnTo>
                  <a:lnTo>
                    <a:pt x="358203" y="54114"/>
                  </a:lnTo>
                  <a:lnTo>
                    <a:pt x="403212" y="50469"/>
                  </a:lnTo>
                  <a:lnTo>
                    <a:pt x="448221" y="54114"/>
                  </a:lnTo>
                  <a:lnTo>
                    <a:pt x="490943" y="64655"/>
                  </a:lnTo>
                  <a:lnTo>
                    <a:pt x="530809" y="81534"/>
                  </a:lnTo>
                  <a:lnTo>
                    <a:pt x="567220" y="104152"/>
                  </a:lnTo>
                  <a:lnTo>
                    <a:pt x="599605" y="131953"/>
                  </a:lnTo>
                  <a:lnTo>
                    <a:pt x="627405" y="164338"/>
                  </a:lnTo>
                  <a:lnTo>
                    <a:pt x="650024" y="200748"/>
                  </a:lnTo>
                  <a:lnTo>
                    <a:pt x="666902" y="240614"/>
                  </a:lnTo>
                  <a:lnTo>
                    <a:pt x="677443" y="283337"/>
                  </a:lnTo>
                  <a:lnTo>
                    <a:pt x="681088" y="328345"/>
                  </a:lnTo>
                  <a:lnTo>
                    <a:pt x="681088" y="154190"/>
                  </a:lnTo>
                  <a:lnTo>
                    <a:pt x="650925" y="113042"/>
                  </a:lnTo>
                  <a:lnTo>
                    <a:pt x="618515" y="80632"/>
                  </a:lnTo>
                  <a:lnTo>
                    <a:pt x="581875" y="52971"/>
                  </a:lnTo>
                  <a:lnTo>
                    <a:pt x="577367" y="50469"/>
                  </a:lnTo>
                  <a:lnTo>
                    <a:pt x="541515" y="30568"/>
                  </a:lnTo>
                  <a:lnTo>
                    <a:pt x="497941" y="13919"/>
                  </a:lnTo>
                  <a:lnTo>
                    <a:pt x="451662" y="3568"/>
                  </a:lnTo>
                  <a:lnTo>
                    <a:pt x="403212" y="0"/>
                  </a:lnTo>
                  <a:lnTo>
                    <a:pt x="354761" y="3568"/>
                  </a:lnTo>
                  <a:lnTo>
                    <a:pt x="308483" y="13919"/>
                  </a:lnTo>
                  <a:lnTo>
                    <a:pt x="264922" y="30568"/>
                  </a:lnTo>
                  <a:lnTo>
                    <a:pt x="224548" y="52971"/>
                  </a:lnTo>
                  <a:lnTo>
                    <a:pt x="187909" y="80632"/>
                  </a:lnTo>
                  <a:lnTo>
                    <a:pt x="155498" y="113042"/>
                  </a:lnTo>
                  <a:lnTo>
                    <a:pt x="132905" y="142976"/>
                  </a:lnTo>
                  <a:lnTo>
                    <a:pt x="97497" y="172656"/>
                  </a:lnTo>
                  <a:lnTo>
                    <a:pt x="65024" y="209651"/>
                  </a:lnTo>
                  <a:lnTo>
                    <a:pt x="38519" y="251180"/>
                  </a:lnTo>
                  <a:lnTo>
                    <a:pt x="18415" y="296722"/>
                  </a:lnTo>
                  <a:lnTo>
                    <a:pt x="5664" y="343255"/>
                  </a:lnTo>
                  <a:lnTo>
                    <a:pt x="0" y="390017"/>
                  </a:lnTo>
                  <a:lnTo>
                    <a:pt x="1117" y="436321"/>
                  </a:lnTo>
                  <a:lnTo>
                    <a:pt x="8699" y="481545"/>
                  </a:lnTo>
                  <a:lnTo>
                    <a:pt x="22428" y="525030"/>
                  </a:lnTo>
                  <a:lnTo>
                    <a:pt x="42011" y="566127"/>
                  </a:lnTo>
                  <a:lnTo>
                    <a:pt x="67132" y="604189"/>
                  </a:lnTo>
                  <a:lnTo>
                    <a:pt x="97472" y="638556"/>
                  </a:lnTo>
                  <a:lnTo>
                    <a:pt x="132740" y="668604"/>
                  </a:lnTo>
                  <a:lnTo>
                    <a:pt x="172631" y="693661"/>
                  </a:lnTo>
                  <a:lnTo>
                    <a:pt x="216801" y="713079"/>
                  </a:lnTo>
                  <a:lnTo>
                    <a:pt x="270535" y="727062"/>
                  </a:lnTo>
                  <a:lnTo>
                    <a:pt x="324916" y="731647"/>
                  </a:lnTo>
                  <a:lnTo>
                    <a:pt x="376085" y="727621"/>
                  </a:lnTo>
                  <a:lnTo>
                    <a:pt x="425805" y="715772"/>
                  </a:lnTo>
                  <a:lnTo>
                    <a:pt x="473113" y="696379"/>
                  </a:lnTo>
                  <a:lnTo>
                    <a:pt x="517017" y="669759"/>
                  </a:lnTo>
                  <a:lnTo>
                    <a:pt x="556526" y="636244"/>
                  </a:lnTo>
                  <a:lnTo>
                    <a:pt x="588340" y="598843"/>
                  </a:lnTo>
                  <a:lnTo>
                    <a:pt x="618515" y="576059"/>
                  </a:lnTo>
                  <a:lnTo>
                    <a:pt x="650925" y="543648"/>
                  </a:lnTo>
                  <a:lnTo>
                    <a:pt x="678586" y="507009"/>
                  </a:lnTo>
                  <a:lnTo>
                    <a:pt x="700989" y="466636"/>
                  </a:lnTo>
                  <a:lnTo>
                    <a:pt x="717638" y="423075"/>
                  </a:lnTo>
                  <a:lnTo>
                    <a:pt x="727989" y="376796"/>
                  </a:lnTo>
                  <a:lnTo>
                    <a:pt x="731558" y="328345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299921" y="1960070"/>
            <a:ext cx="1211580" cy="1211580"/>
            <a:chOff x="8299921" y="1960070"/>
            <a:chExt cx="1211580" cy="12115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2369" y="2212477"/>
              <a:ext cx="252400" cy="2523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03958" y="2312383"/>
              <a:ext cx="807720" cy="455930"/>
            </a:xfrm>
            <a:custGeom>
              <a:avLst/>
              <a:gdLst/>
              <a:ahLst/>
              <a:cxnLst/>
              <a:rect l="l" t="t" r="r" b="b"/>
              <a:pathLst>
                <a:path w="807720" h="455930">
                  <a:moveTo>
                    <a:pt x="420560" y="50469"/>
                  </a:moveTo>
                  <a:lnTo>
                    <a:pt x="420547" y="0"/>
                  </a:lnTo>
                  <a:lnTo>
                    <a:pt x="319506" y="12"/>
                  </a:lnTo>
                  <a:lnTo>
                    <a:pt x="187198" y="227279"/>
                  </a:lnTo>
                  <a:lnTo>
                    <a:pt x="0" y="227279"/>
                  </a:lnTo>
                  <a:lnTo>
                    <a:pt x="0" y="277749"/>
                  </a:lnTo>
                  <a:lnTo>
                    <a:pt x="216242" y="277749"/>
                  </a:lnTo>
                  <a:lnTo>
                    <a:pt x="348526" y="50482"/>
                  </a:lnTo>
                  <a:lnTo>
                    <a:pt x="420560" y="50469"/>
                  </a:lnTo>
                  <a:close/>
                </a:path>
                <a:path w="807720" h="455930">
                  <a:moveTo>
                    <a:pt x="807491" y="404888"/>
                  </a:moveTo>
                  <a:lnTo>
                    <a:pt x="415010" y="404926"/>
                  </a:lnTo>
                  <a:lnTo>
                    <a:pt x="415010" y="455396"/>
                  </a:lnTo>
                  <a:lnTo>
                    <a:pt x="807491" y="455358"/>
                  </a:lnTo>
                  <a:lnTo>
                    <a:pt x="807491" y="404888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6686" y="2614573"/>
              <a:ext cx="252400" cy="2524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99921" y="1960070"/>
              <a:ext cx="758825" cy="1211580"/>
            </a:xfrm>
            <a:custGeom>
              <a:avLst/>
              <a:gdLst/>
              <a:ahLst/>
              <a:cxnLst/>
              <a:rect l="l" t="t" r="r" b="b"/>
              <a:pathLst>
                <a:path w="758825" h="1211580">
                  <a:moveTo>
                    <a:pt x="755631" y="0"/>
                  </a:moveTo>
                  <a:lnTo>
                    <a:pt x="453326" y="0"/>
                  </a:lnTo>
                  <a:lnTo>
                    <a:pt x="453326" y="151073"/>
                  </a:lnTo>
                  <a:lnTo>
                    <a:pt x="437039" y="156856"/>
                  </a:lnTo>
                  <a:lnTo>
                    <a:pt x="420975" y="163221"/>
                  </a:lnTo>
                  <a:lnTo>
                    <a:pt x="405160" y="170161"/>
                  </a:lnTo>
                  <a:lnTo>
                    <a:pt x="389621" y="177669"/>
                  </a:lnTo>
                  <a:lnTo>
                    <a:pt x="283404" y="71442"/>
                  </a:lnTo>
                  <a:lnTo>
                    <a:pt x="69631" y="285205"/>
                  </a:lnTo>
                  <a:lnTo>
                    <a:pt x="176434" y="391998"/>
                  </a:lnTo>
                  <a:lnTo>
                    <a:pt x="169044" y="407547"/>
                  </a:lnTo>
                  <a:lnTo>
                    <a:pt x="162208" y="423395"/>
                  </a:lnTo>
                  <a:lnTo>
                    <a:pt x="155936" y="439518"/>
                  </a:lnTo>
                  <a:lnTo>
                    <a:pt x="150236" y="455891"/>
                  </a:lnTo>
                  <a:lnTo>
                    <a:pt x="0" y="455891"/>
                  </a:lnTo>
                  <a:lnTo>
                    <a:pt x="0" y="758196"/>
                  </a:lnTo>
                  <a:lnTo>
                    <a:pt x="151084" y="758196"/>
                  </a:lnTo>
                  <a:lnTo>
                    <a:pt x="156868" y="774492"/>
                  </a:lnTo>
                  <a:lnTo>
                    <a:pt x="163235" y="790555"/>
                  </a:lnTo>
                  <a:lnTo>
                    <a:pt x="170176" y="806365"/>
                  </a:lnTo>
                  <a:lnTo>
                    <a:pt x="177680" y="821901"/>
                  </a:lnTo>
                  <a:lnTo>
                    <a:pt x="71453" y="928128"/>
                  </a:lnTo>
                  <a:lnTo>
                    <a:pt x="285216" y="1141891"/>
                  </a:lnTo>
                  <a:lnTo>
                    <a:pt x="392009" y="1035088"/>
                  </a:lnTo>
                  <a:lnTo>
                    <a:pt x="407562" y="1042479"/>
                  </a:lnTo>
                  <a:lnTo>
                    <a:pt x="423408" y="1049314"/>
                  </a:lnTo>
                  <a:lnTo>
                    <a:pt x="439525" y="1055587"/>
                  </a:lnTo>
                  <a:lnTo>
                    <a:pt x="455891" y="1061287"/>
                  </a:lnTo>
                  <a:lnTo>
                    <a:pt x="455891" y="1211523"/>
                  </a:lnTo>
                  <a:lnTo>
                    <a:pt x="758207" y="1211523"/>
                  </a:lnTo>
                  <a:lnTo>
                    <a:pt x="758207" y="1041905"/>
                  </a:lnTo>
                  <a:lnTo>
                    <a:pt x="707727" y="1041905"/>
                  </a:lnTo>
                  <a:lnTo>
                    <a:pt x="707727" y="1161053"/>
                  </a:lnTo>
                  <a:lnTo>
                    <a:pt x="506382" y="1161053"/>
                  </a:lnTo>
                  <a:lnTo>
                    <a:pt x="506382" y="1023581"/>
                  </a:lnTo>
                  <a:lnTo>
                    <a:pt x="488047" y="1018356"/>
                  </a:lnTo>
                  <a:lnTo>
                    <a:pt x="465043" y="1011103"/>
                  </a:lnTo>
                  <a:lnTo>
                    <a:pt x="442554" y="1002606"/>
                  </a:lnTo>
                  <a:lnTo>
                    <a:pt x="420658" y="992898"/>
                  </a:lnTo>
                  <a:lnTo>
                    <a:pt x="399432" y="982011"/>
                  </a:lnTo>
                  <a:lnTo>
                    <a:pt x="382826" y="972881"/>
                  </a:lnTo>
                  <a:lnTo>
                    <a:pt x="285216" y="1070490"/>
                  </a:lnTo>
                  <a:lnTo>
                    <a:pt x="142843" y="928128"/>
                  </a:lnTo>
                  <a:lnTo>
                    <a:pt x="240055" y="830917"/>
                  </a:lnTo>
                  <a:lnTo>
                    <a:pt x="230767" y="814268"/>
                  </a:lnTo>
                  <a:lnTo>
                    <a:pt x="209852" y="771182"/>
                  </a:lnTo>
                  <a:lnTo>
                    <a:pt x="193868" y="725904"/>
                  </a:lnTo>
                  <a:lnTo>
                    <a:pt x="188570" y="707727"/>
                  </a:lnTo>
                  <a:lnTo>
                    <a:pt x="50490" y="707727"/>
                  </a:lnTo>
                  <a:lnTo>
                    <a:pt x="50490" y="506361"/>
                  </a:lnTo>
                  <a:lnTo>
                    <a:pt x="187952" y="506361"/>
                  </a:lnTo>
                  <a:lnTo>
                    <a:pt x="193177" y="488037"/>
                  </a:lnTo>
                  <a:lnTo>
                    <a:pt x="208921" y="442536"/>
                  </a:lnTo>
                  <a:lnTo>
                    <a:pt x="229511" y="399422"/>
                  </a:lnTo>
                  <a:lnTo>
                    <a:pt x="238641" y="382815"/>
                  </a:lnTo>
                  <a:lnTo>
                    <a:pt x="141032" y="285205"/>
                  </a:lnTo>
                  <a:lnTo>
                    <a:pt x="283404" y="142833"/>
                  </a:lnTo>
                  <a:lnTo>
                    <a:pt x="380595" y="240045"/>
                  </a:lnTo>
                  <a:lnTo>
                    <a:pt x="397254" y="230757"/>
                  </a:lnTo>
                  <a:lnTo>
                    <a:pt x="440357" y="209837"/>
                  </a:lnTo>
                  <a:lnTo>
                    <a:pt x="485618" y="193857"/>
                  </a:lnTo>
                  <a:lnTo>
                    <a:pt x="503817" y="188570"/>
                  </a:lnTo>
                  <a:lnTo>
                    <a:pt x="503817" y="50469"/>
                  </a:lnTo>
                  <a:lnTo>
                    <a:pt x="705151" y="50469"/>
                  </a:lnTo>
                  <a:lnTo>
                    <a:pt x="705151" y="168884"/>
                  </a:lnTo>
                  <a:lnTo>
                    <a:pt x="755631" y="168884"/>
                  </a:lnTo>
                  <a:lnTo>
                    <a:pt x="755631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102678" y="5315904"/>
            <a:ext cx="1669414" cy="69215"/>
          </a:xfrm>
          <a:custGeom>
            <a:avLst/>
            <a:gdLst/>
            <a:ahLst/>
            <a:cxnLst/>
            <a:rect l="l" t="t" r="r" b="b"/>
            <a:pathLst>
              <a:path w="1669415" h="69214">
                <a:moveTo>
                  <a:pt x="0" y="69013"/>
                </a:moveTo>
                <a:lnTo>
                  <a:pt x="0" y="0"/>
                </a:lnTo>
                <a:lnTo>
                  <a:pt x="853021" y="0"/>
                </a:lnTo>
                <a:lnTo>
                  <a:pt x="1669341" y="0"/>
                </a:lnTo>
                <a:lnTo>
                  <a:pt x="1669341" y="69013"/>
                </a:lnTo>
              </a:path>
            </a:pathLst>
          </a:custGeom>
          <a:ln w="3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2094" y="7270835"/>
            <a:ext cx="1764664" cy="69215"/>
          </a:xfrm>
          <a:custGeom>
            <a:avLst/>
            <a:gdLst/>
            <a:ahLst/>
            <a:cxnLst/>
            <a:rect l="l" t="t" r="r" b="b"/>
            <a:pathLst>
              <a:path w="1764664" h="69215">
                <a:moveTo>
                  <a:pt x="0" y="69013"/>
                </a:moveTo>
                <a:lnTo>
                  <a:pt x="0" y="0"/>
                </a:lnTo>
                <a:lnTo>
                  <a:pt x="901637" y="0"/>
                </a:lnTo>
                <a:lnTo>
                  <a:pt x="1764501" y="0"/>
                </a:lnTo>
                <a:lnTo>
                  <a:pt x="1764501" y="69013"/>
                </a:lnTo>
              </a:path>
            </a:pathLst>
          </a:custGeom>
          <a:ln w="3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905810" y="1813167"/>
            <a:ext cx="2503170" cy="1231297"/>
            <a:chOff x="9905810" y="1813167"/>
            <a:chExt cx="2503170" cy="1231297"/>
          </a:xfrm>
        </p:grpSpPr>
        <p:sp>
          <p:nvSpPr>
            <p:cNvPr id="25" name="object 25"/>
            <p:cNvSpPr/>
            <p:nvPr/>
          </p:nvSpPr>
          <p:spPr>
            <a:xfrm>
              <a:off x="10343866" y="1813167"/>
              <a:ext cx="1764664" cy="69215"/>
            </a:xfrm>
            <a:custGeom>
              <a:avLst/>
              <a:gdLst/>
              <a:ahLst/>
              <a:cxnLst/>
              <a:rect l="l" t="t" r="r" b="b"/>
              <a:pathLst>
                <a:path w="1764665" h="69214">
                  <a:moveTo>
                    <a:pt x="0" y="69013"/>
                  </a:moveTo>
                  <a:lnTo>
                    <a:pt x="0" y="0"/>
                  </a:lnTo>
                  <a:lnTo>
                    <a:pt x="901637" y="0"/>
                  </a:lnTo>
                  <a:lnTo>
                    <a:pt x="1764501" y="0"/>
                  </a:lnTo>
                  <a:lnTo>
                    <a:pt x="1764501" y="69013"/>
                  </a:lnTo>
                </a:path>
              </a:pathLst>
            </a:custGeom>
            <a:ln w="3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19157" y="2490109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7153" y="0"/>
                  </a:moveTo>
                  <a:lnTo>
                    <a:pt x="222661" y="5323"/>
                  </a:lnTo>
                  <a:lnTo>
                    <a:pt x="171028" y="20962"/>
                  </a:lnTo>
                  <a:lnTo>
                    <a:pt x="123460" y="46418"/>
                  </a:lnTo>
                  <a:lnTo>
                    <a:pt x="81159" y="81191"/>
                  </a:lnTo>
                  <a:lnTo>
                    <a:pt x="46394" y="123496"/>
                  </a:lnTo>
                  <a:lnTo>
                    <a:pt x="20947" y="171064"/>
                  </a:lnTo>
                  <a:lnTo>
                    <a:pt x="5315" y="222693"/>
                  </a:lnTo>
                  <a:lnTo>
                    <a:pt x="0" y="277185"/>
                  </a:lnTo>
                  <a:lnTo>
                    <a:pt x="4477" y="326945"/>
                  </a:lnTo>
                  <a:lnTo>
                    <a:pt x="17376" y="373805"/>
                  </a:lnTo>
                  <a:lnTo>
                    <a:pt x="37907" y="416975"/>
                  </a:lnTo>
                  <a:lnTo>
                    <a:pt x="65282" y="455667"/>
                  </a:lnTo>
                  <a:lnTo>
                    <a:pt x="98711" y="489092"/>
                  </a:lnTo>
                  <a:lnTo>
                    <a:pt x="137406" y="516462"/>
                  </a:lnTo>
                  <a:lnTo>
                    <a:pt x="180578" y="536987"/>
                  </a:lnTo>
                  <a:lnTo>
                    <a:pt x="227437" y="549879"/>
                  </a:lnTo>
                  <a:lnTo>
                    <a:pt x="277195" y="554349"/>
                  </a:lnTo>
                  <a:lnTo>
                    <a:pt x="331688" y="549025"/>
                  </a:lnTo>
                  <a:lnTo>
                    <a:pt x="383320" y="533386"/>
                  </a:lnTo>
                  <a:lnTo>
                    <a:pt x="430889" y="507931"/>
                  </a:lnTo>
                  <a:lnTo>
                    <a:pt x="435817" y="503879"/>
                  </a:lnTo>
                  <a:lnTo>
                    <a:pt x="277174" y="503879"/>
                  </a:lnTo>
                  <a:lnTo>
                    <a:pt x="231547" y="499263"/>
                  </a:lnTo>
                  <a:lnTo>
                    <a:pt x="189023" y="486032"/>
                  </a:lnTo>
                  <a:lnTo>
                    <a:pt x="150519" y="465107"/>
                  </a:lnTo>
                  <a:lnTo>
                    <a:pt x="116955" y="437404"/>
                  </a:lnTo>
                  <a:lnTo>
                    <a:pt x="89251" y="403842"/>
                  </a:lnTo>
                  <a:lnTo>
                    <a:pt x="68324" y="365339"/>
                  </a:lnTo>
                  <a:lnTo>
                    <a:pt x="55094" y="322814"/>
                  </a:lnTo>
                  <a:lnTo>
                    <a:pt x="50483" y="277153"/>
                  </a:lnTo>
                  <a:lnTo>
                    <a:pt x="55098" y="231527"/>
                  </a:lnTo>
                  <a:lnTo>
                    <a:pt x="68327" y="189003"/>
                  </a:lnTo>
                  <a:lnTo>
                    <a:pt x="89253" y="150501"/>
                  </a:lnTo>
                  <a:lnTo>
                    <a:pt x="116956" y="116940"/>
                  </a:lnTo>
                  <a:lnTo>
                    <a:pt x="150519" y="89237"/>
                  </a:lnTo>
                  <a:lnTo>
                    <a:pt x="189024" y="68312"/>
                  </a:lnTo>
                  <a:lnTo>
                    <a:pt x="231563" y="55083"/>
                  </a:lnTo>
                  <a:lnTo>
                    <a:pt x="277153" y="50469"/>
                  </a:lnTo>
                  <a:lnTo>
                    <a:pt x="434726" y="50469"/>
                  </a:lnTo>
                  <a:lnTo>
                    <a:pt x="416947" y="37894"/>
                  </a:lnTo>
                  <a:lnTo>
                    <a:pt x="373775" y="17367"/>
                  </a:lnTo>
                  <a:lnTo>
                    <a:pt x="326914" y="4473"/>
                  </a:lnTo>
                  <a:lnTo>
                    <a:pt x="277153" y="0"/>
                  </a:lnTo>
                  <a:close/>
                </a:path>
                <a:path w="554354" h="554355">
                  <a:moveTo>
                    <a:pt x="434726" y="50469"/>
                  </a:moveTo>
                  <a:lnTo>
                    <a:pt x="277153" y="50469"/>
                  </a:lnTo>
                  <a:lnTo>
                    <a:pt x="322796" y="55087"/>
                  </a:lnTo>
                  <a:lnTo>
                    <a:pt x="365326" y="68320"/>
                  </a:lnTo>
                  <a:lnTo>
                    <a:pt x="403831" y="89249"/>
                  </a:lnTo>
                  <a:lnTo>
                    <a:pt x="437396" y="116955"/>
                  </a:lnTo>
                  <a:lnTo>
                    <a:pt x="465100" y="150521"/>
                  </a:lnTo>
                  <a:lnTo>
                    <a:pt x="486026" y="189027"/>
                  </a:lnTo>
                  <a:lnTo>
                    <a:pt x="499254" y="231554"/>
                  </a:lnTo>
                  <a:lnTo>
                    <a:pt x="503866" y="277185"/>
                  </a:lnTo>
                  <a:lnTo>
                    <a:pt x="499516" y="321730"/>
                  </a:lnTo>
                  <a:lnTo>
                    <a:pt x="486728" y="363960"/>
                  </a:lnTo>
                  <a:lnTo>
                    <a:pt x="465915" y="402864"/>
                  </a:lnTo>
                  <a:lnTo>
                    <a:pt x="437484" y="437463"/>
                  </a:lnTo>
                  <a:lnTo>
                    <a:pt x="402890" y="465906"/>
                  </a:lnTo>
                  <a:lnTo>
                    <a:pt x="363987" y="486727"/>
                  </a:lnTo>
                  <a:lnTo>
                    <a:pt x="321761" y="499520"/>
                  </a:lnTo>
                  <a:lnTo>
                    <a:pt x="277174" y="503879"/>
                  </a:lnTo>
                  <a:lnTo>
                    <a:pt x="435817" y="503879"/>
                  </a:lnTo>
                  <a:lnTo>
                    <a:pt x="473189" y="473158"/>
                  </a:lnTo>
                  <a:lnTo>
                    <a:pt x="507955" y="430853"/>
                  </a:lnTo>
                  <a:lnTo>
                    <a:pt x="533402" y="383284"/>
                  </a:lnTo>
                  <a:lnTo>
                    <a:pt x="549033" y="331651"/>
                  </a:lnTo>
                  <a:lnTo>
                    <a:pt x="554349" y="277153"/>
                  </a:lnTo>
                  <a:lnTo>
                    <a:pt x="549872" y="227399"/>
                  </a:lnTo>
                  <a:lnTo>
                    <a:pt x="536974" y="180544"/>
                  </a:lnTo>
                  <a:lnTo>
                    <a:pt x="516444" y="137378"/>
                  </a:lnTo>
                  <a:lnTo>
                    <a:pt x="489070" y="98688"/>
                  </a:lnTo>
                  <a:lnTo>
                    <a:pt x="455642" y="65263"/>
                  </a:lnTo>
                  <a:lnTo>
                    <a:pt x="434726" y="5046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13265" y="2684219"/>
              <a:ext cx="166141" cy="166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094112" y="1898528"/>
              <a:ext cx="702310" cy="1069975"/>
            </a:xfrm>
            <a:custGeom>
              <a:avLst/>
              <a:gdLst/>
              <a:ahLst/>
              <a:cxnLst/>
              <a:rect l="l" t="t" r="r" b="b"/>
              <a:pathLst>
                <a:path w="702309" h="1069975">
                  <a:moveTo>
                    <a:pt x="343687" y="288213"/>
                  </a:moveTo>
                  <a:lnTo>
                    <a:pt x="299783" y="263296"/>
                  </a:lnTo>
                  <a:lnTo>
                    <a:pt x="0" y="791692"/>
                  </a:lnTo>
                  <a:lnTo>
                    <a:pt x="43903" y="816610"/>
                  </a:lnTo>
                  <a:lnTo>
                    <a:pt x="343687" y="288213"/>
                  </a:lnTo>
                  <a:close/>
                </a:path>
                <a:path w="702309" h="1069975">
                  <a:moveTo>
                    <a:pt x="470941" y="844715"/>
                  </a:moveTo>
                  <a:lnTo>
                    <a:pt x="76466" y="844715"/>
                  </a:lnTo>
                  <a:lnTo>
                    <a:pt x="76466" y="895184"/>
                  </a:lnTo>
                  <a:lnTo>
                    <a:pt x="470941" y="895184"/>
                  </a:lnTo>
                  <a:lnTo>
                    <a:pt x="470941" y="844715"/>
                  </a:lnTo>
                  <a:close/>
                </a:path>
                <a:path w="702309" h="1069975">
                  <a:moveTo>
                    <a:pt x="612279" y="1019276"/>
                  </a:moveTo>
                  <a:lnTo>
                    <a:pt x="67068" y="1019276"/>
                  </a:lnTo>
                  <a:lnTo>
                    <a:pt x="67068" y="1069746"/>
                  </a:lnTo>
                  <a:lnTo>
                    <a:pt x="612279" y="1069746"/>
                  </a:lnTo>
                  <a:lnTo>
                    <a:pt x="612279" y="1019276"/>
                  </a:lnTo>
                  <a:close/>
                </a:path>
                <a:path w="702309" h="1069975">
                  <a:moveTo>
                    <a:pt x="701979" y="24968"/>
                  </a:moveTo>
                  <a:lnTo>
                    <a:pt x="658114" y="0"/>
                  </a:lnTo>
                  <a:lnTo>
                    <a:pt x="249237" y="718083"/>
                  </a:lnTo>
                  <a:lnTo>
                    <a:pt x="624497" y="718083"/>
                  </a:lnTo>
                  <a:lnTo>
                    <a:pt x="624497" y="667613"/>
                  </a:lnTo>
                  <a:lnTo>
                    <a:pt x="336067" y="667613"/>
                  </a:lnTo>
                  <a:lnTo>
                    <a:pt x="701979" y="24968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5924" y="2666795"/>
              <a:ext cx="202643" cy="2026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905810" y="1888787"/>
              <a:ext cx="2503170" cy="807720"/>
            </a:xfrm>
            <a:custGeom>
              <a:avLst/>
              <a:gdLst/>
              <a:ahLst/>
              <a:cxnLst/>
              <a:rect l="l" t="t" r="r" b="b"/>
              <a:pathLst>
                <a:path w="2503170" h="807719">
                  <a:moveTo>
                    <a:pt x="487464" y="25031"/>
                  </a:moveTo>
                  <a:lnTo>
                    <a:pt x="443636" y="0"/>
                  </a:lnTo>
                  <a:lnTo>
                    <a:pt x="0" y="776643"/>
                  </a:lnTo>
                  <a:lnTo>
                    <a:pt x="43840" y="801687"/>
                  </a:lnTo>
                  <a:lnTo>
                    <a:pt x="487464" y="25031"/>
                  </a:lnTo>
                  <a:close/>
                </a:path>
                <a:path w="2503170" h="807719">
                  <a:moveTo>
                    <a:pt x="2503017" y="677227"/>
                  </a:moveTo>
                  <a:lnTo>
                    <a:pt x="2492756" y="626808"/>
                  </a:lnTo>
                  <a:lnTo>
                    <a:pt x="2464943" y="585660"/>
                  </a:lnTo>
                  <a:lnTo>
                    <a:pt x="2423744" y="557923"/>
                  </a:lnTo>
                  <a:lnTo>
                    <a:pt x="2373338" y="547751"/>
                  </a:lnTo>
                  <a:lnTo>
                    <a:pt x="2373338" y="598233"/>
                  </a:lnTo>
                  <a:lnTo>
                    <a:pt x="2404097" y="604456"/>
                  </a:lnTo>
                  <a:lnTo>
                    <a:pt x="2429256" y="621423"/>
                  </a:lnTo>
                  <a:lnTo>
                    <a:pt x="2446261" y="646557"/>
                  </a:lnTo>
                  <a:lnTo>
                    <a:pt x="2452522" y="677227"/>
                  </a:lnTo>
                  <a:lnTo>
                    <a:pt x="2452497" y="677672"/>
                  </a:lnTo>
                  <a:lnTo>
                    <a:pt x="2439352" y="721258"/>
                  </a:lnTo>
                  <a:lnTo>
                    <a:pt x="2403754" y="750620"/>
                  </a:lnTo>
                  <a:lnTo>
                    <a:pt x="2373312" y="756666"/>
                  </a:lnTo>
                  <a:lnTo>
                    <a:pt x="2342553" y="750443"/>
                  </a:lnTo>
                  <a:lnTo>
                    <a:pt x="2317381" y="733475"/>
                  </a:lnTo>
                  <a:lnTo>
                    <a:pt x="2300376" y="708342"/>
                  </a:lnTo>
                  <a:lnTo>
                    <a:pt x="2294115" y="677672"/>
                  </a:lnTo>
                  <a:lnTo>
                    <a:pt x="2294140" y="677227"/>
                  </a:lnTo>
                  <a:lnTo>
                    <a:pt x="2307285" y="633641"/>
                  </a:lnTo>
                  <a:lnTo>
                    <a:pt x="2342870" y="604278"/>
                  </a:lnTo>
                  <a:lnTo>
                    <a:pt x="2373211" y="598233"/>
                  </a:lnTo>
                  <a:lnTo>
                    <a:pt x="2373325" y="547751"/>
                  </a:lnTo>
                  <a:lnTo>
                    <a:pt x="2373084" y="547751"/>
                  </a:lnTo>
                  <a:lnTo>
                    <a:pt x="2322626" y="558038"/>
                  </a:lnTo>
                  <a:lnTo>
                    <a:pt x="2281453" y="585901"/>
                  </a:lnTo>
                  <a:lnTo>
                    <a:pt x="2253729" y="627176"/>
                  </a:lnTo>
                  <a:lnTo>
                    <a:pt x="2243620" y="677672"/>
                  </a:lnTo>
                  <a:lnTo>
                    <a:pt x="2253881" y="728091"/>
                  </a:lnTo>
                  <a:lnTo>
                    <a:pt x="2281694" y="769251"/>
                  </a:lnTo>
                  <a:lnTo>
                    <a:pt x="2322893" y="796975"/>
                  </a:lnTo>
                  <a:lnTo>
                    <a:pt x="2373312" y="807148"/>
                  </a:lnTo>
                  <a:lnTo>
                    <a:pt x="2373541" y="807148"/>
                  </a:lnTo>
                  <a:lnTo>
                    <a:pt x="2424011" y="796874"/>
                  </a:lnTo>
                  <a:lnTo>
                    <a:pt x="2465184" y="768997"/>
                  </a:lnTo>
                  <a:lnTo>
                    <a:pt x="2473477" y="756666"/>
                  </a:lnTo>
                  <a:lnTo>
                    <a:pt x="2492908" y="727722"/>
                  </a:lnTo>
                  <a:lnTo>
                    <a:pt x="2503017" y="677227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3685435" y="3606607"/>
            <a:ext cx="1764664" cy="69215"/>
          </a:xfrm>
          <a:custGeom>
            <a:avLst/>
            <a:gdLst/>
            <a:ahLst/>
            <a:cxnLst/>
            <a:rect l="l" t="t" r="r" b="b"/>
            <a:pathLst>
              <a:path w="1764665" h="69214">
                <a:moveTo>
                  <a:pt x="0" y="69013"/>
                </a:moveTo>
                <a:lnTo>
                  <a:pt x="0" y="0"/>
                </a:lnTo>
                <a:lnTo>
                  <a:pt x="901637" y="0"/>
                </a:lnTo>
                <a:lnTo>
                  <a:pt x="1764501" y="0"/>
                </a:lnTo>
                <a:lnTo>
                  <a:pt x="1764501" y="69013"/>
                </a:lnTo>
              </a:path>
            </a:pathLst>
          </a:custGeom>
          <a:ln w="3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07997" y="1708488"/>
            <a:ext cx="3879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Цифра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36557" y="3384763"/>
            <a:ext cx="71755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Бакалавриат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89368" y="3384763"/>
            <a:ext cx="53848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Студенты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50866" y="1691709"/>
            <a:ext cx="107061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Электроэнергетика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97781" y="1679154"/>
            <a:ext cx="6889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5" dirty="0">
                <a:latin typeface="Normalidad Text Light"/>
                <a:cs typeface="Normalidad Text Light"/>
              </a:rPr>
              <a:t>Нефтехимия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83815" y="1610098"/>
            <a:ext cx="9734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Машиностроение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64098" y="3384763"/>
            <a:ext cx="47117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Корпуса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14361" y="3384763"/>
            <a:ext cx="7727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Новый</a:t>
            </a:r>
            <a:r>
              <a:rPr sz="900" b="1" spc="-20" dirty="0">
                <a:latin typeface="Normalidad Text Light"/>
                <a:cs typeface="Normalidad Text Light"/>
              </a:rPr>
              <a:t> </a:t>
            </a:r>
            <a:r>
              <a:rPr sz="900" b="1" spc="-25" dirty="0">
                <a:latin typeface="Normalidad Text Light"/>
                <a:cs typeface="Normalidad Text Light"/>
              </a:rPr>
              <a:t>корпус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17835" y="1695932"/>
            <a:ext cx="5797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Медицина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821668" y="1708488"/>
            <a:ext cx="12592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Предпринимательский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49503" y="3384763"/>
            <a:ext cx="115951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5" dirty="0">
                <a:latin typeface="Normalidad Text Light"/>
                <a:cs typeface="Normalidad Text Light"/>
              </a:rPr>
              <a:t>Виртуальный</a:t>
            </a:r>
            <a:r>
              <a:rPr sz="900" b="1" spc="10" dirty="0">
                <a:latin typeface="Normalidad Text Light"/>
                <a:cs typeface="Normalidad Text Light"/>
              </a:rPr>
              <a:t> </a:t>
            </a:r>
            <a:r>
              <a:rPr sz="900" b="1" spc="-20" dirty="0">
                <a:latin typeface="Normalidad Text Light"/>
                <a:cs typeface="Normalidad Text Light"/>
              </a:rPr>
              <a:t>Кампус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58123" y="3384763"/>
            <a:ext cx="6445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40" dirty="0">
                <a:latin typeface="Normalidad Text Light"/>
                <a:cs typeface="Normalidad Text Light"/>
              </a:rPr>
              <a:t>Глобальное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401193" y="5211019"/>
            <a:ext cx="132778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IТ</a:t>
            </a:r>
            <a:r>
              <a:rPr sz="900" b="1" spc="-50" dirty="0">
                <a:latin typeface="Normalidad Text Light"/>
                <a:cs typeface="Normalidad Text Light"/>
              </a:rPr>
              <a:t> </a:t>
            </a:r>
            <a:r>
              <a:rPr sz="900" b="1" dirty="0">
                <a:latin typeface="Normalidad Text Light"/>
                <a:cs typeface="Normalidad Text Light"/>
              </a:rPr>
              <a:t>и</a:t>
            </a:r>
            <a:r>
              <a:rPr sz="900" b="1" spc="-30" dirty="0">
                <a:latin typeface="Normalidad Text Light"/>
                <a:cs typeface="Normalidad Text Light"/>
              </a:rPr>
              <a:t> креативный</a:t>
            </a:r>
            <a:r>
              <a:rPr sz="900" b="1" spc="-25" dirty="0">
                <a:latin typeface="Normalidad Text Light"/>
                <a:cs typeface="Normalidad Text Light"/>
              </a:rPr>
              <a:t> кластер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64011" y="5141964"/>
            <a:ext cx="73850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Абитуриенты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15559" y="3384763"/>
            <a:ext cx="4146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Страна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53206" y="1595032"/>
            <a:ext cx="123761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95"/>
              </a:spcBef>
            </a:pPr>
            <a:r>
              <a:rPr sz="900" b="1" spc="-35" dirty="0">
                <a:latin typeface="Normalidad Text Light"/>
                <a:cs typeface="Normalidad Text Light"/>
              </a:rPr>
              <a:t>Цифровое</a:t>
            </a:r>
            <a:r>
              <a:rPr sz="900" b="1" spc="15" dirty="0">
                <a:latin typeface="Normalidad Text Light"/>
                <a:cs typeface="Normalidad Text Light"/>
              </a:rPr>
              <a:t> </a:t>
            </a:r>
            <a:r>
              <a:rPr sz="900" b="1" spc="-35" dirty="0">
                <a:latin typeface="Normalidad Text Light"/>
                <a:cs typeface="Normalidad Text Light"/>
              </a:rPr>
              <a:t>управление</a:t>
            </a:r>
            <a:r>
              <a:rPr sz="900" b="1" spc="-10" dirty="0">
                <a:latin typeface="Normalidad Text Light"/>
                <a:cs typeface="Normalidad Text Light"/>
              </a:rPr>
              <a:t> инжинирингом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64739" y="7081905"/>
            <a:ext cx="448309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Бюджет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904535" y="5230423"/>
            <a:ext cx="10445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5" dirty="0">
                <a:latin typeface="Normalidad Text Light"/>
                <a:cs typeface="Normalidad Text Light"/>
              </a:rPr>
              <a:t>IТ-</a:t>
            </a:r>
            <a:r>
              <a:rPr sz="900" b="1" spc="-30" dirty="0">
                <a:latin typeface="Normalidad Text Light"/>
                <a:cs typeface="Normalidad Text Light"/>
              </a:rPr>
              <a:t>инфраструктура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27390" y="5201660"/>
            <a:ext cx="4826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Регионы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425889" y="7106446"/>
            <a:ext cx="7213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Базы</a:t>
            </a:r>
            <a:r>
              <a:rPr sz="900" b="1" spc="-35" dirty="0">
                <a:latin typeface="Normalidad Text Light"/>
                <a:cs typeface="Normalidad Text Light"/>
              </a:rPr>
              <a:t> </a:t>
            </a:r>
            <a:r>
              <a:rPr sz="900" b="1" spc="-20" dirty="0">
                <a:latin typeface="Normalidad Text Light"/>
                <a:cs typeface="Normalidad Text Light"/>
              </a:rPr>
              <a:t>данных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52329" y="7129046"/>
            <a:ext cx="44958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Диплом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36544" y="5156118"/>
            <a:ext cx="5200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Заказчик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94443" y="5207938"/>
            <a:ext cx="498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0" dirty="0">
                <a:latin typeface="Normalidad Text Light"/>
                <a:cs typeface="Normalidad Text Light"/>
              </a:rPr>
              <a:t>Команда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733033" y="7113751"/>
            <a:ext cx="132461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35" dirty="0">
                <a:latin typeface="Normalidad Text Light"/>
                <a:cs typeface="Normalidad Text Light"/>
              </a:rPr>
              <a:t>Научно-</a:t>
            </a:r>
            <a:r>
              <a:rPr sz="900" b="1" spc="-30" dirty="0">
                <a:latin typeface="Normalidad Text Light"/>
                <a:cs typeface="Normalidad Text Light"/>
              </a:rPr>
              <a:t>инновационный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824438" y="7111696"/>
            <a:ext cx="52070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25" dirty="0">
                <a:latin typeface="Normalidad Text Light"/>
                <a:cs typeface="Normalidad Text Light"/>
              </a:rPr>
              <a:t>Опорный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209540" y="6995044"/>
            <a:ext cx="108458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latin typeface="Normalidad Text Light"/>
                <a:cs typeface="Normalidad Text Light"/>
              </a:rPr>
              <a:t>Интенсификация </a:t>
            </a:r>
            <a:r>
              <a:rPr sz="900" b="1" spc="-35" dirty="0">
                <a:latin typeface="Normalidad Text Light"/>
                <a:cs typeface="Normalidad Text Light"/>
              </a:rPr>
              <a:t>коммерциализации</a:t>
            </a:r>
            <a:endParaRPr sz="900">
              <a:latin typeface="Normalidad Text Light"/>
              <a:cs typeface="Normalidad Text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84263" y="8935342"/>
            <a:ext cx="1120140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latin typeface="Normalidad Text Light"/>
                <a:cs typeface="Normalidad Text Light"/>
              </a:rPr>
              <a:t>Партнерство</a:t>
            </a:r>
            <a:r>
              <a:rPr sz="600" b="1" spc="5" dirty="0">
                <a:latin typeface="Normalidad Text Light"/>
                <a:cs typeface="Normalidad Text Light"/>
              </a:rPr>
              <a:t> </a:t>
            </a:r>
            <a:r>
              <a:rPr sz="600" b="1" dirty="0">
                <a:latin typeface="Normalidad Text Light"/>
                <a:cs typeface="Normalidad Text Light"/>
              </a:rPr>
              <a:t>с</a:t>
            </a:r>
            <a:r>
              <a:rPr sz="600" b="1" spc="10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РФЯЦ,</a:t>
            </a:r>
            <a:r>
              <a:rPr sz="600" b="1" spc="-15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Россети,</a:t>
            </a:r>
            <a:r>
              <a:rPr sz="600" b="1" spc="500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Русгидро,</a:t>
            </a:r>
            <a:r>
              <a:rPr sz="600" b="1" spc="-20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НИУ</a:t>
            </a:r>
            <a:r>
              <a:rPr sz="600" b="1" spc="-15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МЭИ</a:t>
            </a:r>
            <a:r>
              <a:rPr sz="600" b="1" spc="5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и</a:t>
            </a:r>
            <a:r>
              <a:rPr sz="600" b="1" spc="-5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др.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39825" y="8891796"/>
            <a:ext cx="1181735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latin typeface="Normalidad Text Light"/>
                <a:cs typeface="Normalidad Text Light"/>
              </a:rPr>
              <a:t>Консорциум</a:t>
            </a:r>
            <a:r>
              <a:rPr sz="600" b="1" spc="15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«Новые</a:t>
            </a:r>
            <a:r>
              <a:rPr sz="600" b="1" spc="10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технологии</a:t>
            </a:r>
            <a:r>
              <a:rPr sz="600" b="1" spc="500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для</a:t>
            </a:r>
            <a:r>
              <a:rPr sz="600" b="1" spc="15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магниевых</a:t>
            </a:r>
            <a:r>
              <a:rPr sz="600" b="1" spc="15" dirty="0">
                <a:latin typeface="Normalidad Text Light"/>
                <a:cs typeface="Normalidad Text Light"/>
              </a:rPr>
              <a:t> </a:t>
            </a:r>
            <a:r>
              <a:rPr sz="600" b="1" spc="-10" dirty="0">
                <a:latin typeface="Normalidad Text Light"/>
                <a:cs typeface="Normalidad Text Light"/>
              </a:rPr>
              <a:t>сплавов»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78321" y="8856745"/>
            <a:ext cx="1085215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 indent="-66675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latin typeface="Normalidad Text Light"/>
                <a:cs typeface="Normalidad Text Light"/>
              </a:rPr>
              <a:t>Консорциум</a:t>
            </a:r>
            <a:r>
              <a:rPr sz="600" b="1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с</a:t>
            </a:r>
            <a:r>
              <a:rPr sz="600" b="1" spc="-5" dirty="0">
                <a:latin typeface="Normalidad Text Light"/>
                <a:cs typeface="Normalidad Text Light"/>
              </a:rPr>
              <a:t> </a:t>
            </a:r>
            <a:r>
              <a:rPr sz="600" b="1" spc="-30" dirty="0">
                <a:latin typeface="Normalidad Text Light"/>
                <a:cs typeface="Normalidad Text Light"/>
              </a:rPr>
              <a:t>АО</a:t>
            </a:r>
            <a:r>
              <a:rPr sz="600" b="1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«АВТОВАЗ»</a:t>
            </a:r>
            <a:r>
              <a:rPr sz="600" b="1" spc="500" dirty="0">
                <a:latin typeface="Normalidad Text Light"/>
                <a:cs typeface="Normalidad Text Light"/>
              </a:rPr>
              <a:t> </a:t>
            </a:r>
            <a:r>
              <a:rPr sz="600" b="1" spc="-20" dirty="0">
                <a:latin typeface="Normalidad Text Light"/>
                <a:cs typeface="Normalidad Text Light"/>
              </a:rPr>
              <a:t>и</a:t>
            </a:r>
            <a:r>
              <a:rPr sz="600" b="1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другими</a:t>
            </a:r>
            <a:r>
              <a:rPr sz="600" b="1" spc="5" dirty="0">
                <a:latin typeface="Normalidad Text Light"/>
                <a:cs typeface="Normalidad Text Light"/>
              </a:rPr>
              <a:t> </a:t>
            </a:r>
            <a:r>
              <a:rPr sz="600" b="1" spc="-10" dirty="0">
                <a:latin typeface="Normalidad Text Light"/>
                <a:cs typeface="Normalidad Text Light"/>
              </a:rPr>
              <a:t>организациями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46919" y="8887358"/>
            <a:ext cx="832485" cy="20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Normalidad Text Light"/>
                <a:cs typeface="Normalidad Text Light"/>
              </a:rPr>
              <a:t>Консорциум</a:t>
            </a:r>
            <a:endParaRPr sz="600">
              <a:latin typeface="Normalidad Text Light"/>
              <a:cs typeface="Normalidad Text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b="1" spc="-25" dirty="0">
                <a:latin typeface="Normalidad Text Light"/>
                <a:cs typeface="Normalidad Text Light"/>
              </a:rPr>
              <a:t>«Медицинская</a:t>
            </a:r>
            <a:r>
              <a:rPr sz="600" b="1" spc="50" dirty="0">
                <a:latin typeface="Normalidad Text Light"/>
                <a:cs typeface="Normalidad Text Light"/>
              </a:rPr>
              <a:t> </a:t>
            </a:r>
            <a:r>
              <a:rPr sz="600" b="1" spc="-10" dirty="0">
                <a:latin typeface="Normalidad Text Light"/>
                <a:cs typeface="Normalidad Text Light"/>
              </a:rPr>
              <a:t>химия»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876920" y="8948582"/>
            <a:ext cx="105918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0" dirty="0">
                <a:latin typeface="Normalidad Text Light"/>
                <a:cs typeface="Normalidad Text Light"/>
              </a:rPr>
              <a:t>Для</a:t>
            </a:r>
            <a:r>
              <a:rPr sz="600" b="1" spc="15" dirty="0">
                <a:latin typeface="Normalidad Text Light"/>
                <a:cs typeface="Normalidad Text Light"/>
              </a:rPr>
              <a:t> </a:t>
            </a:r>
            <a:r>
              <a:rPr sz="600" b="1" spc="-25" dirty="0">
                <a:latin typeface="Normalidad Text Light"/>
                <a:cs typeface="Normalidad Text Light"/>
              </a:rPr>
              <a:t>традиционных</a:t>
            </a:r>
            <a:r>
              <a:rPr sz="600" b="1" spc="30" dirty="0">
                <a:latin typeface="Normalidad Text Light"/>
                <a:cs typeface="Normalidad Text Light"/>
              </a:rPr>
              <a:t> </a:t>
            </a:r>
            <a:r>
              <a:rPr sz="600" b="1" spc="-10" dirty="0">
                <a:latin typeface="Normalidad Text Light"/>
                <a:cs typeface="Normalidad Text Light"/>
              </a:rPr>
              <a:t>отраслей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662686" y="8994424"/>
            <a:ext cx="91503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latin typeface="Normalidad Text Light"/>
                <a:cs typeface="Normalidad Text Light"/>
              </a:rPr>
              <a:t>Инновационный</a:t>
            </a:r>
            <a:r>
              <a:rPr sz="600" b="1" spc="60" dirty="0">
                <a:latin typeface="Normalidad Text Light"/>
                <a:cs typeface="Normalidad Text Light"/>
              </a:rPr>
              <a:t> </a:t>
            </a:r>
            <a:r>
              <a:rPr sz="600" b="1" spc="-10" dirty="0">
                <a:latin typeface="Normalidad Text Light"/>
                <a:cs typeface="Normalidad Text Light"/>
              </a:rPr>
              <a:t>кластер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420851" y="8963888"/>
            <a:ext cx="28257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Normalidad Text Light"/>
                <a:cs typeface="Normalidad Text Light"/>
              </a:rPr>
              <a:t>Проект</a:t>
            </a:r>
            <a:endParaRPr sz="600">
              <a:latin typeface="Normalidad Text Light"/>
              <a:cs typeface="Normalidad Text Ligh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314395" y="1959692"/>
            <a:ext cx="1214120" cy="1212215"/>
          </a:xfrm>
          <a:custGeom>
            <a:avLst/>
            <a:gdLst/>
            <a:ahLst/>
            <a:cxnLst/>
            <a:rect l="l" t="t" r="r" b="b"/>
            <a:pathLst>
              <a:path w="1214120" h="1212214">
                <a:moveTo>
                  <a:pt x="1011758" y="732345"/>
                </a:moveTo>
                <a:lnTo>
                  <a:pt x="1001737" y="682853"/>
                </a:lnTo>
                <a:lnTo>
                  <a:pt x="983310" y="655548"/>
                </a:lnTo>
                <a:lnTo>
                  <a:pt x="974432" y="642391"/>
                </a:lnTo>
                <a:lnTo>
                  <a:pt x="961263" y="633514"/>
                </a:lnTo>
                <a:lnTo>
                  <a:pt x="961263" y="732345"/>
                </a:lnTo>
                <a:lnTo>
                  <a:pt x="955230" y="762203"/>
                </a:lnTo>
                <a:lnTo>
                  <a:pt x="938758" y="786612"/>
                </a:lnTo>
                <a:lnTo>
                  <a:pt x="914349" y="803097"/>
                </a:lnTo>
                <a:lnTo>
                  <a:pt x="884478" y="809142"/>
                </a:lnTo>
                <a:lnTo>
                  <a:pt x="854621" y="803097"/>
                </a:lnTo>
                <a:lnTo>
                  <a:pt x="830211" y="786612"/>
                </a:lnTo>
                <a:lnTo>
                  <a:pt x="813739" y="762203"/>
                </a:lnTo>
                <a:lnTo>
                  <a:pt x="807707" y="732345"/>
                </a:lnTo>
                <a:lnTo>
                  <a:pt x="813739" y="702475"/>
                </a:lnTo>
                <a:lnTo>
                  <a:pt x="830211" y="678065"/>
                </a:lnTo>
                <a:lnTo>
                  <a:pt x="854621" y="661593"/>
                </a:lnTo>
                <a:lnTo>
                  <a:pt x="884478" y="655548"/>
                </a:lnTo>
                <a:lnTo>
                  <a:pt x="914349" y="661593"/>
                </a:lnTo>
                <a:lnTo>
                  <a:pt x="938758" y="678065"/>
                </a:lnTo>
                <a:lnTo>
                  <a:pt x="955230" y="702475"/>
                </a:lnTo>
                <a:lnTo>
                  <a:pt x="961263" y="732345"/>
                </a:lnTo>
                <a:lnTo>
                  <a:pt x="961263" y="633514"/>
                </a:lnTo>
                <a:lnTo>
                  <a:pt x="933970" y="615099"/>
                </a:lnTo>
                <a:lnTo>
                  <a:pt x="884478" y="605078"/>
                </a:lnTo>
                <a:lnTo>
                  <a:pt x="834986" y="615099"/>
                </a:lnTo>
                <a:lnTo>
                  <a:pt x="794537" y="642391"/>
                </a:lnTo>
                <a:lnTo>
                  <a:pt x="767232" y="682853"/>
                </a:lnTo>
                <a:lnTo>
                  <a:pt x="757212" y="732345"/>
                </a:lnTo>
                <a:lnTo>
                  <a:pt x="767232" y="781837"/>
                </a:lnTo>
                <a:lnTo>
                  <a:pt x="794537" y="822286"/>
                </a:lnTo>
                <a:lnTo>
                  <a:pt x="803871" y="828598"/>
                </a:lnTo>
                <a:lnTo>
                  <a:pt x="615734" y="1161440"/>
                </a:lnTo>
                <a:lnTo>
                  <a:pt x="1066" y="1161440"/>
                </a:lnTo>
                <a:lnTo>
                  <a:pt x="1066" y="1211910"/>
                </a:lnTo>
                <a:lnTo>
                  <a:pt x="645185" y="1211910"/>
                </a:lnTo>
                <a:lnTo>
                  <a:pt x="848461" y="852322"/>
                </a:lnTo>
                <a:lnTo>
                  <a:pt x="884478" y="859612"/>
                </a:lnTo>
                <a:lnTo>
                  <a:pt x="933970" y="849591"/>
                </a:lnTo>
                <a:lnTo>
                  <a:pt x="974432" y="822286"/>
                </a:lnTo>
                <a:lnTo>
                  <a:pt x="983310" y="809142"/>
                </a:lnTo>
                <a:lnTo>
                  <a:pt x="1001737" y="781837"/>
                </a:lnTo>
                <a:lnTo>
                  <a:pt x="1011758" y="732345"/>
                </a:lnTo>
                <a:close/>
              </a:path>
              <a:path w="1214120" h="1212214">
                <a:moveTo>
                  <a:pt x="1212608" y="0"/>
                </a:moveTo>
                <a:lnTo>
                  <a:pt x="552767" y="0"/>
                </a:lnTo>
                <a:lnTo>
                  <a:pt x="350304" y="356958"/>
                </a:lnTo>
                <a:lnTo>
                  <a:pt x="329196" y="352679"/>
                </a:lnTo>
                <a:lnTo>
                  <a:pt x="279704" y="362686"/>
                </a:lnTo>
                <a:lnTo>
                  <a:pt x="239242" y="389991"/>
                </a:lnTo>
                <a:lnTo>
                  <a:pt x="211950" y="430441"/>
                </a:lnTo>
                <a:lnTo>
                  <a:pt x="201930" y="479933"/>
                </a:lnTo>
                <a:lnTo>
                  <a:pt x="211950" y="529437"/>
                </a:lnTo>
                <a:lnTo>
                  <a:pt x="239242" y="569899"/>
                </a:lnTo>
                <a:lnTo>
                  <a:pt x="279704" y="597192"/>
                </a:lnTo>
                <a:lnTo>
                  <a:pt x="329196" y="607212"/>
                </a:lnTo>
                <a:lnTo>
                  <a:pt x="378701" y="597192"/>
                </a:lnTo>
                <a:lnTo>
                  <a:pt x="419163" y="569899"/>
                </a:lnTo>
                <a:lnTo>
                  <a:pt x="428040" y="556742"/>
                </a:lnTo>
                <a:lnTo>
                  <a:pt x="446468" y="529437"/>
                </a:lnTo>
                <a:lnTo>
                  <a:pt x="456488" y="479933"/>
                </a:lnTo>
                <a:lnTo>
                  <a:pt x="446468" y="430441"/>
                </a:lnTo>
                <a:lnTo>
                  <a:pt x="428040" y="403148"/>
                </a:lnTo>
                <a:lnTo>
                  <a:pt x="419163" y="389991"/>
                </a:lnTo>
                <a:lnTo>
                  <a:pt x="405993" y="381127"/>
                </a:lnTo>
                <a:lnTo>
                  <a:pt x="405993" y="479933"/>
                </a:lnTo>
                <a:lnTo>
                  <a:pt x="399948" y="509803"/>
                </a:lnTo>
                <a:lnTo>
                  <a:pt x="383476" y="534212"/>
                </a:lnTo>
                <a:lnTo>
                  <a:pt x="359067" y="550697"/>
                </a:lnTo>
                <a:lnTo>
                  <a:pt x="329196" y="556742"/>
                </a:lnTo>
                <a:lnTo>
                  <a:pt x="299339" y="550697"/>
                </a:lnTo>
                <a:lnTo>
                  <a:pt x="274929" y="534212"/>
                </a:lnTo>
                <a:lnTo>
                  <a:pt x="258457" y="509803"/>
                </a:lnTo>
                <a:lnTo>
                  <a:pt x="252412" y="479933"/>
                </a:lnTo>
                <a:lnTo>
                  <a:pt x="258457" y="450075"/>
                </a:lnTo>
                <a:lnTo>
                  <a:pt x="274929" y="425665"/>
                </a:lnTo>
                <a:lnTo>
                  <a:pt x="299339" y="409194"/>
                </a:lnTo>
                <a:lnTo>
                  <a:pt x="329196" y="403148"/>
                </a:lnTo>
                <a:lnTo>
                  <a:pt x="359067" y="409194"/>
                </a:lnTo>
                <a:lnTo>
                  <a:pt x="383476" y="425665"/>
                </a:lnTo>
                <a:lnTo>
                  <a:pt x="399948" y="450075"/>
                </a:lnTo>
                <a:lnTo>
                  <a:pt x="405993" y="479933"/>
                </a:lnTo>
                <a:lnTo>
                  <a:pt x="405993" y="381127"/>
                </a:lnTo>
                <a:lnTo>
                  <a:pt x="397776" y="375577"/>
                </a:lnTo>
                <a:lnTo>
                  <a:pt x="582180" y="50482"/>
                </a:lnTo>
                <a:lnTo>
                  <a:pt x="1212608" y="50482"/>
                </a:lnTo>
                <a:lnTo>
                  <a:pt x="1212608" y="0"/>
                </a:lnTo>
                <a:close/>
              </a:path>
              <a:path w="1214120" h="1212214">
                <a:moveTo>
                  <a:pt x="1213688" y="402107"/>
                </a:moveTo>
                <a:lnTo>
                  <a:pt x="1203667" y="352615"/>
                </a:lnTo>
                <a:lnTo>
                  <a:pt x="1185240" y="325310"/>
                </a:lnTo>
                <a:lnTo>
                  <a:pt x="1176362" y="312153"/>
                </a:lnTo>
                <a:lnTo>
                  <a:pt x="1163193" y="303276"/>
                </a:lnTo>
                <a:lnTo>
                  <a:pt x="1163193" y="402107"/>
                </a:lnTo>
                <a:lnTo>
                  <a:pt x="1157147" y="431977"/>
                </a:lnTo>
                <a:lnTo>
                  <a:pt x="1140675" y="456387"/>
                </a:lnTo>
                <a:lnTo>
                  <a:pt x="1116266" y="472871"/>
                </a:lnTo>
                <a:lnTo>
                  <a:pt x="1086408" y="478917"/>
                </a:lnTo>
                <a:lnTo>
                  <a:pt x="1056551" y="472871"/>
                </a:lnTo>
                <a:lnTo>
                  <a:pt x="1032141" y="456387"/>
                </a:lnTo>
                <a:lnTo>
                  <a:pt x="1015657" y="431977"/>
                </a:lnTo>
                <a:lnTo>
                  <a:pt x="1009624" y="402107"/>
                </a:lnTo>
                <a:lnTo>
                  <a:pt x="1015657" y="372249"/>
                </a:lnTo>
                <a:lnTo>
                  <a:pt x="1032141" y="347827"/>
                </a:lnTo>
                <a:lnTo>
                  <a:pt x="1056551" y="331355"/>
                </a:lnTo>
                <a:lnTo>
                  <a:pt x="1086408" y="325310"/>
                </a:lnTo>
                <a:lnTo>
                  <a:pt x="1116279" y="331355"/>
                </a:lnTo>
                <a:lnTo>
                  <a:pt x="1140688" y="347827"/>
                </a:lnTo>
                <a:lnTo>
                  <a:pt x="1157147" y="372249"/>
                </a:lnTo>
                <a:lnTo>
                  <a:pt x="1163193" y="402107"/>
                </a:lnTo>
                <a:lnTo>
                  <a:pt x="1163193" y="303276"/>
                </a:lnTo>
                <a:lnTo>
                  <a:pt x="1135900" y="284848"/>
                </a:lnTo>
                <a:lnTo>
                  <a:pt x="1086408" y="274840"/>
                </a:lnTo>
                <a:lnTo>
                  <a:pt x="1036916" y="284848"/>
                </a:lnTo>
                <a:lnTo>
                  <a:pt x="996454" y="312153"/>
                </a:lnTo>
                <a:lnTo>
                  <a:pt x="969149" y="352615"/>
                </a:lnTo>
                <a:lnTo>
                  <a:pt x="964044" y="377812"/>
                </a:lnTo>
                <a:lnTo>
                  <a:pt x="718578" y="377812"/>
                </a:lnTo>
                <a:lnTo>
                  <a:pt x="479780" y="785355"/>
                </a:lnTo>
                <a:lnTo>
                  <a:pt x="249948" y="785355"/>
                </a:lnTo>
                <a:lnTo>
                  <a:pt x="244538" y="758571"/>
                </a:lnTo>
                <a:lnTo>
                  <a:pt x="226123" y="731266"/>
                </a:lnTo>
                <a:lnTo>
                  <a:pt x="217246" y="718108"/>
                </a:lnTo>
                <a:lnTo>
                  <a:pt x="204076" y="709231"/>
                </a:lnTo>
                <a:lnTo>
                  <a:pt x="204076" y="808062"/>
                </a:lnTo>
                <a:lnTo>
                  <a:pt x="198031" y="837920"/>
                </a:lnTo>
                <a:lnTo>
                  <a:pt x="181559" y="862342"/>
                </a:lnTo>
                <a:lnTo>
                  <a:pt x="157137" y="878814"/>
                </a:lnTo>
                <a:lnTo>
                  <a:pt x="127279" y="884859"/>
                </a:lnTo>
                <a:lnTo>
                  <a:pt x="97409" y="878814"/>
                </a:lnTo>
                <a:lnTo>
                  <a:pt x="72999" y="862342"/>
                </a:lnTo>
                <a:lnTo>
                  <a:pt x="56527" y="837920"/>
                </a:lnTo>
                <a:lnTo>
                  <a:pt x="50482" y="808062"/>
                </a:lnTo>
                <a:lnTo>
                  <a:pt x="56527" y="778205"/>
                </a:lnTo>
                <a:lnTo>
                  <a:pt x="72999" y="753783"/>
                </a:lnTo>
                <a:lnTo>
                  <a:pt x="97409" y="737311"/>
                </a:lnTo>
                <a:lnTo>
                  <a:pt x="127279" y="731266"/>
                </a:lnTo>
                <a:lnTo>
                  <a:pt x="157137" y="737311"/>
                </a:lnTo>
                <a:lnTo>
                  <a:pt x="181559" y="753783"/>
                </a:lnTo>
                <a:lnTo>
                  <a:pt x="198031" y="778205"/>
                </a:lnTo>
                <a:lnTo>
                  <a:pt x="204076" y="808062"/>
                </a:lnTo>
                <a:lnTo>
                  <a:pt x="204076" y="709231"/>
                </a:lnTo>
                <a:lnTo>
                  <a:pt x="176771" y="690816"/>
                </a:lnTo>
                <a:lnTo>
                  <a:pt x="127279" y="680796"/>
                </a:lnTo>
                <a:lnTo>
                  <a:pt x="77787" y="690816"/>
                </a:lnTo>
                <a:lnTo>
                  <a:pt x="37325" y="718108"/>
                </a:lnTo>
                <a:lnTo>
                  <a:pt x="10020" y="758571"/>
                </a:lnTo>
                <a:lnTo>
                  <a:pt x="0" y="808062"/>
                </a:lnTo>
                <a:lnTo>
                  <a:pt x="10020" y="857554"/>
                </a:lnTo>
                <a:lnTo>
                  <a:pt x="37325" y="898017"/>
                </a:lnTo>
                <a:lnTo>
                  <a:pt x="77787" y="925322"/>
                </a:lnTo>
                <a:lnTo>
                  <a:pt x="127279" y="935329"/>
                </a:lnTo>
                <a:lnTo>
                  <a:pt x="176771" y="925322"/>
                </a:lnTo>
                <a:lnTo>
                  <a:pt x="217246" y="898017"/>
                </a:lnTo>
                <a:lnTo>
                  <a:pt x="226110" y="884859"/>
                </a:lnTo>
                <a:lnTo>
                  <a:pt x="244538" y="857554"/>
                </a:lnTo>
                <a:lnTo>
                  <a:pt x="248932" y="835825"/>
                </a:lnTo>
                <a:lnTo>
                  <a:pt x="508711" y="835825"/>
                </a:lnTo>
                <a:lnTo>
                  <a:pt x="747509" y="428282"/>
                </a:lnTo>
                <a:lnTo>
                  <a:pt x="964425" y="428282"/>
                </a:lnTo>
                <a:lnTo>
                  <a:pt x="969149" y="451612"/>
                </a:lnTo>
                <a:lnTo>
                  <a:pt x="996454" y="492061"/>
                </a:lnTo>
                <a:lnTo>
                  <a:pt x="1036916" y="519366"/>
                </a:lnTo>
                <a:lnTo>
                  <a:pt x="1086408" y="529386"/>
                </a:lnTo>
                <a:lnTo>
                  <a:pt x="1135900" y="519366"/>
                </a:lnTo>
                <a:lnTo>
                  <a:pt x="1176362" y="492061"/>
                </a:lnTo>
                <a:lnTo>
                  <a:pt x="1185240" y="478917"/>
                </a:lnTo>
                <a:lnTo>
                  <a:pt x="1203667" y="451612"/>
                </a:lnTo>
                <a:lnTo>
                  <a:pt x="1213688" y="402107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77981" y="1960073"/>
            <a:ext cx="1210310" cy="1211580"/>
          </a:xfrm>
          <a:custGeom>
            <a:avLst/>
            <a:gdLst/>
            <a:ahLst/>
            <a:cxnLst/>
            <a:rect l="l" t="t" r="r" b="b"/>
            <a:pathLst>
              <a:path w="1210310" h="1211580">
                <a:moveTo>
                  <a:pt x="667194" y="756691"/>
                </a:moveTo>
                <a:lnTo>
                  <a:pt x="87363" y="756691"/>
                </a:lnTo>
                <a:lnTo>
                  <a:pt x="523519" y="0"/>
                </a:lnTo>
                <a:lnTo>
                  <a:pt x="465251" y="0"/>
                </a:lnTo>
                <a:lnTo>
                  <a:pt x="0" y="807173"/>
                </a:lnTo>
                <a:lnTo>
                  <a:pt x="580453" y="807173"/>
                </a:lnTo>
                <a:lnTo>
                  <a:pt x="350697" y="1211529"/>
                </a:lnTo>
                <a:lnTo>
                  <a:pt x="408749" y="1211529"/>
                </a:lnTo>
                <a:lnTo>
                  <a:pt x="667194" y="756691"/>
                </a:lnTo>
                <a:close/>
              </a:path>
              <a:path w="1210310" h="1211580">
                <a:moveTo>
                  <a:pt x="1209992" y="404672"/>
                </a:moveTo>
                <a:lnTo>
                  <a:pt x="639483" y="404672"/>
                </a:lnTo>
                <a:lnTo>
                  <a:pt x="778052" y="164033"/>
                </a:lnTo>
                <a:lnTo>
                  <a:pt x="734314" y="138849"/>
                </a:lnTo>
                <a:lnTo>
                  <a:pt x="552157" y="455155"/>
                </a:lnTo>
                <a:lnTo>
                  <a:pt x="1096340" y="455155"/>
                </a:lnTo>
                <a:lnTo>
                  <a:pt x="412813" y="1211529"/>
                </a:lnTo>
                <a:lnTo>
                  <a:pt x="480847" y="1211529"/>
                </a:lnTo>
                <a:lnTo>
                  <a:pt x="1209992" y="404672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6648711" y="1959167"/>
            <a:ext cx="1202690" cy="1211580"/>
            <a:chOff x="6648711" y="1959167"/>
            <a:chExt cx="1202690" cy="1211580"/>
          </a:xfrm>
        </p:grpSpPr>
        <p:sp>
          <p:nvSpPr>
            <p:cNvPr id="71" name="object 71"/>
            <p:cNvSpPr/>
            <p:nvPr/>
          </p:nvSpPr>
          <p:spPr>
            <a:xfrm>
              <a:off x="6648704" y="1959171"/>
              <a:ext cx="1202690" cy="1211580"/>
            </a:xfrm>
            <a:custGeom>
              <a:avLst/>
              <a:gdLst/>
              <a:ahLst/>
              <a:cxnLst/>
              <a:rect l="l" t="t" r="r" b="b"/>
              <a:pathLst>
                <a:path w="1202690" h="1211580">
                  <a:moveTo>
                    <a:pt x="1201267" y="1160703"/>
                  </a:moveTo>
                  <a:lnTo>
                    <a:pt x="204851" y="1160703"/>
                  </a:lnTo>
                  <a:lnTo>
                    <a:pt x="61150" y="984516"/>
                  </a:lnTo>
                  <a:lnTo>
                    <a:pt x="251104" y="656132"/>
                  </a:lnTo>
                  <a:lnTo>
                    <a:pt x="1201254" y="656132"/>
                  </a:lnTo>
                  <a:lnTo>
                    <a:pt x="1201254" y="605663"/>
                  </a:lnTo>
                  <a:lnTo>
                    <a:pt x="280301" y="605663"/>
                  </a:lnTo>
                  <a:lnTo>
                    <a:pt x="545731" y="146812"/>
                  </a:lnTo>
                  <a:lnTo>
                    <a:pt x="545731" y="0"/>
                  </a:lnTo>
                  <a:lnTo>
                    <a:pt x="495236" y="0"/>
                  </a:lnTo>
                  <a:lnTo>
                    <a:pt x="495236" y="133248"/>
                  </a:lnTo>
                  <a:lnTo>
                    <a:pt x="0" y="989393"/>
                  </a:lnTo>
                  <a:lnTo>
                    <a:pt x="180886" y="1211173"/>
                  </a:lnTo>
                  <a:lnTo>
                    <a:pt x="1201267" y="1211173"/>
                  </a:lnTo>
                  <a:lnTo>
                    <a:pt x="1201267" y="1160703"/>
                  </a:lnTo>
                  <a:close/>
                </a:path>
                <a:path w="1202690" h="1211580">
                  <a:moveTo>
                    <a:pt x="1202156" y="398259"/>
                  </a:moveTo>
                  <a:lnTo>
                    <a:pt x="1048854" y="133261"/>
                  </a:lnTo>
                  <a:lnTo>
                    <a:pt x="1048854" y="0"/>
                  </a:lnTo>
                  <a:lnTo>
                    <a:pt x="998372" y="0"/>
                  </a:lnTo>
                  <a:lnTo>
                    <a:pt x="998372" y="146799"/>
                  </a:lnTo>
                  <a:lnTo>
                    <a:pt x="1202156" y="499071"/>
                  </a:lnTo>
                  <a:lnTo>
                    <a:pt x="1202156" y="39825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8341" y="2488681"/>
              <a:ext cx="252400" cy="12620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093101" y="2463447"/>
              <a:ext cx="302895" cy="151765"/>
            </a:xfrm>
            <a:custGeom>
              <a:avLst/>
              <a:gdLst/>
              <a:ahLst/>
              <a:cxnLst/>
              <a:rect l="l" t="t" r="r" b="b"/>
              <a:pathLst>
                <a:path w="302895" h="151764">
                  <a:moveTo>
                    <a:pt x="151440" y="0"/>
                  </a:moveTo>
                  <a:lnTo>
                    <a:pt x="103624" y="7733"/>
                  </a:lnTo>
                  <a:lnTo>
                    <a:pt x="62059" y="29257"/>
                  </a:lnTo>
                  <a:lnTo>
                    <a:pt x="29257" y="62059"/>
                  </a:lnTo>
                  <a:lnTo>
                    <a:pt x="7733" y="103624"/>
                  </a:lnTo>
                  <a:lnTo>
                    <a:pt x="0" y="151440"/>
                  </a:lnTo>
                  <a:lnTo>
                    <a:pt x="50480" y="151440"/>
                  </a:lnTo>
                  <a:lnTo>
                    <a:pt x="58426" y="112180"/>
                  </a:lnTo>
                  <a:lnTo>
                    <a:pt x="80082" y="80081"/>
                  </a:lnTo>
                  <a:lnTo>
                    <a:pt x="112178" y="58418"/>
                  </a:lnTo>
                  <a:lnTo>
                    <a:pt x="151440" y="50469"/>
                  </a:lnTo>
                  <a:lnTo>
                    <a:pt x="190702" y="58418"/>
                  </a:lnTo>
                  <a:lnTo>
                    <a:pt x="222798" y="80081"/>
                  </a:lnTo>
                  <a:lnTo>
                    <a:pt x="244454" y="112180"/>
                  </a:lnTo>
                  <a:lnTo>
                    <a:pt x="252400" y="151440"/>
                  </a:lnTo>
                  <a:lnTo>
                    <a:pt x="302880" y="151440"/>
                  </a:lnTo>
                  <a:lnTo>
                    <a:pt x="295147" y="103624"/>
                  </a:lnTo>
                  <a:lnTo>
                    <a:pt x="273623" y="62059"/>
                  </a:lnTo>
                  <a:lnTo>
                    <a:pt x="240821" y="29257"/>
                  </a:lnTo>
                  <a:lnTo>
                    <a:pt x="199256" y="7733"/>
                  </a:lnTo>
                  <a:lnTo>
                    <a:pt x="151440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9928" y="2136747"/>
              <a:ext cx="252400" cy="25239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7090" y="2767761"/>
              <a:ext cx="201920" cy="201910"/>
            </a:xfrm>
            <a:prstGeom prst="rect">
              <a:avLst/>
            </a:prstGeom>
          </p:spPr>
        </p:pic>
      </p:grpSp>
      <p:sp>
        <p:nvSpPr>
          <p:cNvPr id="76" name="object 76"/>
          <p:cNvSpPr/>
          <p:nvPr/>
        </p:nvSpPr>
        <p:spPr>
          <a:xfrm>
            <a:off x="10869292" y="3135894"/>
            <a:ext cx="50800" cy="168275"/>
          </a:xfrm>
          <a:custGeom>
            <a:avLst/>
            <a:gdLst/>
            <a:ahLst/>
            <a:cxnLst/>
            <a:rect l="l" t="t" r="r" b="b"/>
            <a:pathLst>
              <a:path w="50800" h="168275">
                <a:moveTo>
                  <a:pt x="50469" y="0"/>
                </a:moveTo>
                <a:lnTo>
                  <a:pt x="0" y="0"/>
                </a:lnTo>
                <a:lnTo>
                  <a:pt x="0" y="168204"/>
                </a:lnTo>
                <a:lnTo>
                  <a:pt x="50469" y="168204"/>
                </a:lnTo>
                <a:lnTo>
                  <a:pt x="50469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Группа 185"/>
          <p:cNvGrpSpPr/>
          <p:nvPr/>
        </p:nvGrpSpPr>
        <p:grpSpPr>
          <a:xfrm>
            <a:off x="14945848" y="1960010"/>
            <a:ext cx="1211580" cy="1210945"/>
            <a:chOff x="14945848" y="1960010"/>
            <a:chExt cx="1211580" cy="1210945"/>
          </a:xfrm>
        </p:grpSpPr>
        <p:grpSp>
          <p:nvGrpSpPr>
            <p:cNvPr id="77" name="object 77"/>
            <p:cNvGrpSpPr/>
            <p:nvPr/>
          </p:nvGrpSpPr>
          <p:grpSpPr>
            <a:xfrm>
              <a:off x="14945848" y="1960010"/>
              <a:ext cx="1211580" cy="1210945"/>
              <a:chOff x="14945848" y="1960010"/>
              <a:chExt cx="1211580" cy="1210945"/>
            </a:xfrm>
          </p:grpSpPr>
          <p:sp>
            <p:nvSpPr>
              <p:cNvPr id="78" name="object 78"/>
              <p:cNvSpPr/>
              <p:nvPr/>
            </p:nvSpPr>
            <p:spPr>
              <a:xfrm>
                <a:off x="15024963" y="2031053"/>
                <a:ext cx="1131570" cy="1139825"/>
              </a:xfrm>
              <a:custGeom>
                <a:avLst/>
                <a:gdLst/>
                <a:ahLst/>
                <a:cxnLst/>
                <a:rect l="l" t="t" r="r" b="b"/>
                <a:pathLst>
                  <a:path w="1131569" h="1139825">
                    <a:moveTo>
                      <a:pt x="493318" y="535254"/>
                    </a:moveTo>
                    <a:lnTo>
                      <a:pt x="240919" y="535254"/>
                    </a:lnTo>
                    <a:lnTo>
                      <a:pt x="240919" y="586054"/>
                    </a:lnTo>
                    <a:lnTo>
                      <a:pt x="240919" y="1139774"/>
                    </a:lnTo>
                    <a:lnTo>
                      <a:pt x="291388" y="1139774"/>
                    </a:lnTo>
                    <a:lnTo>
                      <a:pt x="291388" y="586054"/>
                    </a:lnTo>
                    <a:lnTo>
                      <a:pt x="442849" y="586054"/>
                    </a:lnTo>
                    <a:lnTo>
                      <a:pt x="442849" y="1139774"/>
                    </a:lnTo>
                    <a:lnTo>
                      <a:pt x="493318" y="1139774"/>
                    </a:lnTo>
                    <a:lnTo>
                      <a:pt x="493318" y="586054"/>
                    </a:lnTo>
                    <a:lnTo>
                      <a:pt x="493318" y="535254"/>
                    </a:lnTo>
                    <a:close/>
                  </a:path>
                  <a:path w="1131569" h="1139825">
                    <a:moveTo>
                      <a:pt x="1059929" y="24841"/>
                    </a:moveTo>
                    <a:lnTo>
                      <a:pt x="1015987" y="0"/>
                    </a:lnTo>
                    <a:lnTo>
                      <a:pt x="818172" y="349732"/>
                    </a:lnTo>
                    <a:lnTo>
                      <a:pt x="264642" y="63042"/>
                    </a:lnTo>
                    <a:lnTo>
                      <a:pt x="0" y="522173"/>
                    </a:lnTo>
                    <a:lnTo>
                      <a:pt x="43751" y="547382"/>
                    </a:lnTo>
                    <a:lnTo>
                      <a:pt x="284264" y="130073"/>
                    </a:lnTo>
                    <a:lnTo>
                      <a:pt x="838149" y="416941"/>
                    </a:lnTo>
                    <a:lnTo>
                      <a:pt x="1059929" y="24841"/>
                    </a:lnTo>
                    <a:close/>
                  </a:path>
                  <a:path w="1131569" h="1139825">
                    <a:moveTo>
                      <a:pt x="1131087" y="535241"/>
                    </a:moveTo>
                    <a:lnTo>
                      <a:pt x="878700" y="535241"/>
                    </a:lnTo>
                    <a:lnTo>
                      <a:pt x="878700" y="586041"/>
                    </a:lnTo>
                    <a:lnTo>
                      <a:pt x="878700" y="1139761"/>
                    </a:lnTo>
                    <a:lnTo>
                      <a:pt x="929170" y="1139761"/>
                    </a:lnTo>
                    <a:lnTo>
                      <a:pt x="929170" y="586041"/>
                    </a:lnTo>
                    <a:lnTo>
                      <a:pt x="1080617" y="586041"/>
                    </a:lnTo>
                    <a:lnTo>
                      <a:pt x="1080617" y="1139761"/>
                    </a:lnTo>
                    <a:lnTo>
                      <a:pt x="1131087" y="1139761"/>
                    </a:lnTo>
                    <a:lnTo>
                      <a:pt x="1131087" y="586041"/>
                    </a:lnTo>
                    <a:lnTo>
                      <a:pt x="1131087" y="535241"/>
                    </a:lnTo>
                    <a:close/>
                  </a:path>
                </a:pathLst>
              </a:custGeom>
              <a:solidFill>
                <a:srgbClr val="0164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9" name="object 7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752127" y="2313382"/>
                <a:ext cx="202004" cy="202014"/>
              </a:xfrm>
              <a:prstGeom prst="rect">
                <a:avLst/>
              </a:prstGeom>
            </p:spPr>
          </p:pic>
          <p:pic>
            <p:nvPicPr>
              <p:cNvPr id="80" name="object 8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945848" y="2464822"/>
                <a:ext cx="202004" cy="202014"/>
              </a:xfrm>
              <a:prstGeom prst="rect">
                <a:avLst/>
              </a:prstGeom>
            </p:spPr>
          </p:pic>
          <p:pic>
            <p:nvPicPr>
              <p:cNvPr id="81" name="object 8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198029" y="2026302"/>
                <a:ext cx="202004" cy="202025"/>
              </a:xfrm>
              <a:prstGeom prst="rect">
                <a:avLst/>
              </a:prstGeom>
            </p:spPr>
          </p:pic>
          <p:pic>
            <p:nvPicPr>
              <p:cNvPr id="82" name="object 82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5955420" y="1960010"/>
                <a:ext cx="202004" cy="202025"/>
              </a:xfrm>
              <a:prstGeom prst="rect">
                <a:avLst/>
              </a:prstGeom>
            </p:spPr>
          </p:pic>
        </p:grpSp>
        <p:sp>
          <p:nvSpPr>
            <p:cNvPr id="83" name="object 83"/>
            <p:cNvSpPr/>
            <p:nvPr/>
          </p:nvSpPr>
          <p:spPr>
            <a:xfrm>
              <a:off x="14946999" y="2717425"/>
              <a:ext cx="252729" cy="453390"/>
            </a:xfrm>
            <a:custGeom>
              <a:avLst/>
              <a:gdLst/>
              <a:ahLst/>
              <a:cxnLst/>
              <a:rect l="l" t="t" r="r" b="b"/>
              <a:pathLst>
                <a:path w="252730" h="453389">
                  <a:moveTo>
                    <a:pt x="252387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0" y="453390"/>
                  </a:lnTo>
                  <a:lnTo>
                    <a:pt x="50469" y="453390"/>
                  </a:lnTo>
                  <a:lnTo>
                    <a:pt x="50469" y="50800"/>
                  </a:lnTo>
                  <a:lnTo>
                    <a:pt x="201917" y="50800"/>
                  </a:lnTo>
                  <a:lnTo>
                    <a:pt x="201917" y="453390"/>
                  </a:lnTo>
                  <a:lnTo>
                    <a:pt x="252387" y="453390"/>
                  </a:lnTo>
                  <a:lnTo>
                    <a:pt x="252387" y="50800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584768" y="2717425"/>
              <a:ext cx="252729" cy="453390"/>
            </a:xfrm>
            <a:custGeom>
              <a:avLst/>
              <a:gdLst/>
              <a:ahLst/>
              <a:cxnLst/>
              <a:rect l="l" t="t" r="r" b="b"/>
              <a:pathLst>
                <a:path w="252730" h="453389">
                  <a:moveTo>
                    <a:pt x="252387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0" y="453390"/>
                  </a:lnTo>
                  <a:lnTo>
                    <a:pt x="50469" y="453390"/>
                  </a:lnTo>
                  <a:lnTo>
                    <a:pt x="50469" y="50800"/>
                  </a:lnTo>
                  <a:lnTo>
                    <a:pt x="201917" y="50800"/>
                  </a:lnTo>
                  <a:lnTo>
                    <a:pt x="201917" y="453390"/>
                  </a:lnTo>
                  <a:lnTo>
                    <a:pt x="252387" y="453390"/>
                  </a:lnTo>
                  <a:lnTo>
                    <a:pt x="252387" y="50800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565619" y="3728399"/>
            <a:ext cx="961390" cy="1210945"/>
            <a:chOff x="3565619" y="3728399"/>
            <a:chExt cx="961390" cy="1210945"/>
          </a:xfrm>
        </p:grpSpPr>
        <p:sp>
          <p:nvSpPr>
            <p:cNvPr id="86" name="object 86"/>
            <p:cNvSpPr/>
            <p:nvPr/>
          </p:nvSpPr>
          <p:spPr>
            <a:xfrm>
              <a:off x="3567839" y="4039142"/>
              <a:ext cx="959485" cy="883919"/>
            </a:xfrm>
            <a:custGeom>
              <a:avLst/>
              <a:gdLst/>
              <a:ahLst/>
              <a:cxnLst/>
              <a:rect l="l" t="t" r="r" b="b"/>
              <a:pathLst>
                <a:path w="959485" h="883920">
                  <a:moveTo>
                    <a:pt x="0" y="0"/>
                  </a:moveTo>
                  <a:lnTo>
                    <a:pt x="52" y="356575"/>
                  </a:lnTo>
                  <a:lnTo>
                    <a:pt x="959174" y="883746"/>
                  </a:lnTo>
                  <a:lnTo>
                    <a:pt x="959174" y="826142"/>
                  </a:lnTo>
                  <a:lnTo>
                    <a:pt x="50522" y="326712"/>
                  </a:lnTo>
                  <a:lnTo>
                    <a:pt x="50501" y="85264"/>
                  </a:lnTo>
                  <a:lnTo>
                    <a:pt x="155456" y="85264"/>
                  </a:lnTo>
                  <a:lnTo>
                    <a:pt x="0" y="0"/>
                  </a:lnTo>
                  <a:close/>
                </a:path>
                <a:path w="959485" h="883920">
                  <a:moveTo>
                    <a:pt x="155456" y="85264"/>
                  </a:moveTo>
                  <a:lnTo>
                    <a:pt x="50501" y="85264"/>
                  </a:lnTo>
                  <a:lnTo>
                    <a:pt x="959174" y="583653"/>
                  </a:lnTo>
                  <a:lnTo>
                    <a:pt x="959174" y="526085"/>
                  </a:lnTo>
                  <a:lnTo>
                    <a:pt x="155456" y="85264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07548" y="4382013"/>
              <a:ext cx="494030" cy="511809"/>
            </a:xfrm>
            <a:custGeom>
              <a:avLst/>
              <a:gdLst/>
              <a:ahLst/>
              <a:cxnLst/>
              <a:rect l="l" t="t" r="r" b="b"/>
              <a:pathLst>
                <a:path w="494029" h="511810">
                  <a:moveTo>
                    <a:pt x="205103" y="0"/>
                  </a:moveTo>
                  <a:lnTo>
                    <a:pt x="0" y="355256"/>
                  </a:lnTo>
                  <a:lnTo>
                    <a:pt x="182580" y="369077"/>
                  </a:lnTo>
                  <a:lnTo>
                    <a:pt x="288870" y="511335"/>
                  </a:lnTo>
                  <a:lnTo>
                    <a:pt x="493576" y="158508"/>
                  </a:lnTo>
                  <a:lnTo>
                    <a:pt x="205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65614" y="3728408"/>
              <a:ext cx="961390" cy="1210945"/>
            </a:xfrm>
            <a:custGeom>
              <a:avLst/>
              <a:gdLst/>
              <a:ahLst/>
              <a:cxnLst/>
              <a:rect l="l" t="t" r="r" b="b"/>
              <a:pathLst>
                <a:path w="961389" h="1210945">
                  <a:moveTo>
                    <a:pt x="239191" y="0"/>
                  </a:moveTo>
                  <a:lnTo>
                    <a:pt x="180962" y="0"/>
                  </a:lnTo>
                  <a:lnTo>
                    <a:pt x="2590" y="310349"/>
                  </a:lnTo>
                  <a:lnTo>
                    <a:pt x="46355" y="335495"/>
                  </a:lnTo>
                  <a:lnTo>
                    <a:pt x="239191" y="0"/>
                  </a:lnTo>
                  <a:close/>
                </a:path>
                <a:path w="961389" h="1210945">
                  <a:moveTo>
                    <a:pt x="557339" y="824776"/>
                  </a:moveTo>
                  <a:lnTo>
                    <a:pt x="513676" y="799452"/>
                  </a:lnTo>
                  <a:lnTo>
                    <a:pt x="328142" y="1119238"/>
                  </a:lnTo>
                  <a:lnTo>
                    <a:pt x="237858" y="998385"/>
                  </a:lnTo>
                  <a:lnTo>
                    <a:pt x="83845" y="986726"/>
                  </a:lnTo>
                  <a:lnTo>
                    <a:pt x="268897" y="666229"/>
                  </a:lnTo>
                  <a:lnTo>
                    <a:pt x="225171" y="640994"/>
                  </a:lnTo>
                  <a:lnTo>
                    <a:pt x="0" y="1030998"/>
                  </a:lnTo>
                  <a:lnTo>
                    <a:pt x="211150" y="1046988"/>
                  </a:lnTo>
                  <a:lnTo>
                    <a:pt x="333451" y="1210665"/>
                  </a:lnTo>
                  <a:lnTo>
                    <a:pt x="557339" y="824776"/>
                  </a:lnTo>
                  <a:close/>
                </a:path>
                <a:path w="961389" h="1210945">
                  <a:moveTo>
                    <a:pt x="961390" y="508317"/>
                  </a:moveTo>
                  <a:lnTo>
                    <a:pt x="437794" y="221589"/>
                  </a:lnTo>
                  <a:lnTo>
                    <a:pt x="413537" y="265861"/>
                  </a:lnTo>
                  <a:lnTo>
                    <a:pt x="961390" y="565873"/>
                  </a:lnTo>
                  <a:lnTo>
                    <a:pt x="961390" y="508317"/>
                  </a:lnTo>
                  <a:close/>
                </a:path>
                <a:path w="961389" h="1210945">
                  <a:moveTo>
                    <a:pt x="961390" y="218795"/>
                  </a:moveTo>
                  <a:lnTo>
                    <a:pt x="564883" y="1676"/>
                  </a:lnTo>
                  <a:lnTo>
                    <a:pt x="540639" y="45948"/>
                  </a:lnTo>
                  <a:lnTo>
                    <a:pt x="961390" y="276352"/>
                  </a:lnTo>
                  <a:lnTo>
                    <a:pt x="961390" y="218795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980808" y="3731457"/>
            <a:ext cx="1203960" cy="1209040"/>
            <a:chOff x="4980808" y="3731457"/>
            <a:chExt cx="1203960" cy="1209040"/>
          </a:xfrm>
        </p:grpSpPr>
        <p:sp>
          <p:nvSpPr>
            <p:cNvPr id="90" name="object 90"/>
            <p:cNvSpPr/>
            <p:nvPr/>
          </p:nvSpPr>
          <p:spPr>
            <a:xfrm>
              <a:off x="4980800" y="3872274"/>
              <a:ext cx="1203960" cy="1068070"/>
            </a:xfrm>
            <a:custGeom>
              <a:avLst/>
              <a:gdLst/>
              <a:ahLst/>
              <a:cxnLst/>
              <a:rect l="l" t="t" r="r" b="b"/>
              <a:pathLst>
                <a:path w="1203960" h="1068070">
                  <a:moveTo>
                    <a:pt x="1203833" y="294640"/>
                  </a:moveTo>
                  <a:lnTo>
                    <a:pt x="1199883" y="218440"/>
                  </a:lnTo>
                  <a:lnTo>
                    <a:pt x="1187221" y="156210"/>
                  </a:lnTo>
                  <a:lnTo>
                    <a:pt x="1169123" y="105410"/>
                  </a:lnTo>
                  <a:lnTo>
                    <a:pt x="1153299" y="75603"/>
                  </a:lnTo>
                  <a:lnTo>
                    <a:pt x="1153299" y="295910"/>
                  </a:lnTo>
                  <a:lnTo>
                    <a:pt x="1145971" y="374650"/>
                  </a:lnTo>
                  <a:lnTo>
                    <a:pt x="1134224" y="422910"/>
                  </a:lnTo>
                  <a:lnTo>
                    <a:pt x="1116698" y="464820"/>
                  </a:lnTo>
                  <a:lnTo>
                    <a:pt x="1093457" y="497840"/>
                  </a:lnTo>
                  <a:lnTo>
                    <a:pt x="1064602" y="523240"/>
                  </a:lnTo>
                  <a:lnTo>
                    <a:pt x="1022172" y="544830"/>
                  </a:lnTo>
                  <a:lnTo>
                    <a:pt x="982522" y="552450"/>
                  </a:lnTo>
                  <a:lnTo>
                    <a:pt x="952042" y="552450"/>
                  </a:lnTo>
                  <a:lnTo>
                    <a:pt x="937183" y="551180"/>
                  </a:lnTo>
                  <a:lnTo>
                    <a:pt x="712851" y="488950"/>
                  </a:lnTo>
                  <a:lnTo>
                    <a:pt x="761657" y="648970"/>
                  </a:lnTo>
                  <a:lnTo>
                    <a:pt x="799426" y="656590"/>
                  </a:lnTo>
                  <a:lnTo>
                    <a:pt x="833704" y="674370"/>
                  </a:lnTo>
                  <a:lnTo>
                    <a:pt x="855472" y="706120"/>
                  </a:lnTo>
                  <a:lnTo>
                    <a:pt x="862241" y="753110"/>
                  </a:lnTo>
                  <a:lnTo>
                    <a:pt x="818654" y="788670"/>
                  </a:lnTo>
                  <a:lnTo>
                    <a:pt x="799769" y="779780"/>
                  </a:lnTo>
                  <a:lnTo>
                    <a:pt x="799211" y="755650"/>
                  </a:lnTo>
                  <a:lnTo>
                    <a:pt x="795858" y="741680"/>
                  </a:lnTo>
                  <a:lnTo>
                    <a:pt x="794639" y="736600"/>
                  </a:lnTo>
                  <a:lnTo>
                    <a:pt x="786091" y="720090"/>
                  </a:lnTo>
                  <a:lnTo>
                    <a:pt x="773557" y="706120"/>
                  </a:lnTo>
                  <a:lnTo>
                    <a:pt x="742937" y="692150"/>
                  </a:lnTo>
                  <a:lnTo>
                    <a:pt x="711441" y="692150"/>
                  </a:lnTo>
                  <a:lnTo>
                    <a:pt x="685723" y="697230"/>
                  </a:lnTo>
                  <a:lnTo>
                    <a:pt x="672452" y="701040"/>
                  </a:lnTo>
                  <a:lnTo>
                    <a:pt x="662076" y="706120"/>
                  </a:lnTo>
                  <a:lnTo>
                    <a:pt x="625221" y="807720"/>
                  </a:lnTo>
                  <a:lnTo>
                    <a:pt x="783145" y="932180"/>
                  </a:lnTo>
                  <a:lnTo>
                    <a:pt x="602437" y="1013460"/>
                  </a:lnTo>
                  <a:lnTo>
                    <a:pt x="420751" y="932180"/>
                  </a:lnTo>
                  <a:lnTo>
                    <a:pt x="578650" y="807720"/>
                  </a:lnTo>
                  <a:lnTo>
                    <a:pt x="554672" y="741680"/>
                  </a:lnTo>
                  <a:lnTo>
                    <a:pt x="541769" y="706120"/>
                  </a:lnTo>
                  <a:lnTo>
                    <a:pt x="531393" y="701040"/>
                  </a:lnTo>
                  <a:lnTo>
                    <a:pt x="518121" y="697230"/>
                  </a:lnTo>
                  <a:lnTo>
                    <a:pt x="492391" y="692150"/>
                  </a:lnTo>
                  <a:lnTo>
                    <a:pt x="460895" y="692150"/>
                  </a:lnTo>
                  <a:lnTo>
                    <a:pt x="417677" y="720090"/>
                  </a:lnTo>
                  <a:lnTo>
                    <a:pt x="404583" y="756920"/>
                  </a:lnTo>
                  <a:lnTo>
                    <a:pt x="404114" y="779780"/>
                  </a:lnTo>
                  <a:lnTo>
                    <a:pt x="392747" y="786130"/>
                  </a:lnTo>
                  <a:lnTo>
                    <a:pt x="341553" y="751840"/>
                  </a:lnTo>
                  <a:lnTo>
                    <a:pt x="341566" y="739140"/>
                  </a:lnTo>
                  <a:lnTo>
                    <a:pt x="343522" y="722630"/>
                  </a:lnTo>
                  <a:lnTo>
                    <a:pt x="370154" y="674370"/>
                  </a:lnTo>
                  <a:lnTo>
                    <a:pt x="404418" y="656590"/>
                  </a:lnTo>
                  <a:lnTo>
                    <a:pt x="442137" y="648970"/>
                  </a:lnTo>
                  <a:lnTo>
                    <a:pt x="468096" y="565150"/>
                  </a:lnTo>
                  <a:lnTo>
                    <a:pt x="472033" y="552450"/>
                  </a:lnTo>
                  <a:lnTo>
                    <a:pt x="490905" y="491490"/>
                  </a:lnTo>
                  <a:lnTo>
                    <a:pt x="283171" y="549910"/>
                  </a:lnTo>
                  <a:lnTo>
                    <a:pt x="265836" y="552450"/>
                  </a:lnTo>
                  <a:lnTo>
                    <a:pt x="230759" y="552450"/>
                  </a:lnTo>
                  <a:lnTo>
                    <a:pt x="185686" y="544830"/>
                  </a:lnTo>
                  <a:lnTo>
                    <a:pt x="138328" y="521970"/>
                  </a:lnTo>
                  <a:lnTo>
                    <a:pt x="109385" y="496570"/>
                  </a:lnTo>
                  <a:lnTo>
                    <a:pt x="86283" y="463550"/>
                  </a:lnTo>
                  <a:lnTo>
                    <a:pt x="69113" y="422910"/>
                  </a:lnTo>
                  <a:lnTo>
                    <a:pt x="57912" y="374650"/>
                  </a:lnTo>
                  <a:lnTo>
                    <a:pt x="50507" y="295910"/>
                  </a:lnTo>
                  <a:lnTo>
                    <a:pt x="53416" y="228600"/>
                  </a:lnTo>
                  <a:lnTo>
                    <a:pt x="63804" y="173990"/>
                  </a:lnTo>
                  <a:lnTo>
                    <a:pt x="78828" y="130810"/>
                  </a:lnTo>
                  <a:lnTo>
                    <a:pt x="95631" y="96520"/>
                  </a:lnTo>
                  <a:lnTo>
                    <a:pt x="111391" y="73660"/>
                  </a:lnTo>
                  <a:lnTo>
                    <a:pt x="312813" y="307340"/>
                  </a:lnTo>
                  <a:lnTo>
                    <a:pt x="302564" y="320040"/>
                  </a:lnTo>
                  <a:lnTo>
                    <a:pt x="294347" y="335280"/>
                  </a:lnTo>
                  <a:lnTo>
                    <a:pt x="290283" y="351790"/>
                  </a:lnTo>
                  <a:lnTo>
                    <a:pt x="292481" y="369570"/>
                  </a:lnTo>
                  <a:lnTo>
                    <a:pt x="307416" y="392430"/>
                  </a:lnTo>
                  <a:lnTo>
                    <a:pt x="336067" y="407670"/>
                  </a:lnTo>
                  <a:lnTo>
                    <a:pt x="379476" y="416560"/>
                  </a:lnTo>
                  <a:lnTo>
                    <a:pt x="438645" y="420370"/>
                  </a:lnTo>
                  <a:lnTo>
                    <a:pt x="452005" y="420370"/>
                  </a:lnTo>
                  <a:lnTo>
                    <a:pt x="479475" y="369570"/>
                  </a:lnTo>
                  <a:lnTo>
                    <a:pt x="497713" y="289560"/>
                  </a:lnTo>
                  <a:lnTo>
                    <a:pt x="478243" y="232410"/>
                  </a:lnTo>
                  <a:lnTo>
                    <a:pt x="440156" y="181610"/>
                  </a:lnTo>
                  <a:lnTo>
                    <a:pt x="418071" y="153670"/>
                  </a:lnTo>
                  <a:lnTo>
                    <a:pt x="396290" y="130810"/>
                  </a:lnTo>
                  <a:lnTo>
                    <a:pt x="374408" y="114300"/>
                  </a:lnTo>
                  <a:lnTo>
                    <a:pt x="374675" y="113030"/>
                  </a:lnTo>
                  <a:lnTo>
                    <a:pt x="429450" y="114300"/>
                  </a:lnTo>
                  <a:lnTo>
                    <a:pt x="601789" y="299720"/>
                  </a:lnTo>
                  <a:lnTo>
                    <a:pt x="671271" y="226060"/>
                  </a:lnTo>
                  <a:lnTo>
                    <a:pt x="776706" y="114300"/>
                  </a:lnTo>
                  <a:lnTo>
                    <a:pt x="833678" y="113030"/>
                  </a:lnTo>
                  <a:lnTo>
                    <a:pt x="808697" y="132080"/>
                  </a:lnTo>
                  <a:lnTo>
                    <a:pt x="784263" y="157480"/>
                  </a:lnTo>
                  <a:lnTo>
                    <a:pt x="759993" y="186690"/>
                  </a:lnTo>
                  <a:lnTo>
                    <a:pt x="735584" y="219710"/>
                  </a:lnTo>
                  <a:lnTo>
                    <a:pt x="725614" y="232410"/>
                  </a:lnTo>
                  <a:lnTo>
                    <a:pt x="706132" y="289560"/>
                  </a:lnTo>
                  <a:lnTo>
                    <a:pt x="714324" y="345440"/>
                  </a:lnTo>
                  <a:lnTo>
                    <a:pt x="732828" y="389890"/>
                  </a:lnTo>
                  <a:lnTo>
                    <a:pt x="744308" y="408940"/>
                  </a:lnTo>
                  <a:lnTo>
                    <a:pt x="751827" y="420370"/>
                  </a:lnTo>
                  <a:lnTo>
                    <a:pt x="765187" y="420370"/>
                  </a:lnTo>
                  <a:lnTo>
                    <a:pt x="823696" y="416560"/>
                  </a:lnTo>
                  <a:lnTo>
                    <a:pt x="866673" y="407670"/>
                  </a:lnTo>
                  <a:lnTo>
                    <a:pt x="910120" y="370840"/>
                  </a:lnTo>
                  <a:lnTo>
                    <a:pt x="910272" y="369570"/>
                  </a:lnTo>
                  <a:lnTo>
                    <a:pt x="912482" y="351790"/>
                  </a:lnTo>
                  <a:lnTo>
                    <a:pt x="908672" y="335280"/>
                  </a:lnTo>
                  <a:lnTo>
                    <a:pt x="900760" y="320040"/>
                  </a:lnTo>
                  <a:lnTo>
                    <a:pt x="890828" y="307340"/>
                  </a:lnTo>
                  <a:lnTo>
                    <a:pt x="1092365" y="73660"/>
                  </a:lnTo>
                  <a:lnTo>
                    <a:pt x="1124877" y="130810"/>
                  </a:lnTo>
                  <a:lnTo>
                    <a:pt x="1139913" y="173990"/>
                  </a:lnTo>
                  <a:lnTo>
                    <a:pt x="1150340" y="229870"/>
                  </a:lnTo>
                  <a:lnTo>
                    <a:pt x="1153299" y="295910"/>
                  </a:lnTo>
                  <a:lnTo>
                    <a:pt x="1153299" y="75603"/>
                  </a:lnTo>
                  <a:lnTo>
                    <a:pt x="1129817" y="39370"/>
                  </a:lnTo>
                  <a:lnTo>
                    <a:pt x="1089139" y="0"/>
                  </a:lnTo>
                  <a:lnTo>
                    <a:pt x="819124" y="313690"/>
                  </a:lnTo>
                  <a:lnTo>
                    <a:pt x="840714" y="328930"/>
                  </a:lnTo>
                  <a:lnTo>
                    <a:pt x="847763" y="335280"/>
                  </a:lnTo>
                  <a:lnTo>
                    <a:pt x="818337" y="367030"/>
                  </a:lnTo>
                  <a:lnTo>
                    <a:pt x="779449" y="369570"/>
                  </a:lnTo>
                  <a:lnTo>
                    <a:pt x="768794" y="346710"/>
                  </a:lnTo>
                  <a:lnTo>
                    <a:pt x="759345" y="318770"/>
                  </a:lnTo>
                  <a:lnTo>
                    <a:pt x="756615" y="289560"/>
                  </a:lnTo>
                  <a:lnTo>
                    <a:pt x="766089" y="262890"/>
                  </a:lnTo>
                  <a:lnTo>
                    <a:pt x="799401" y="218440"/>
                  </a:lnTo>
                  <a:lnTo>
                    <a:pt x="824826" y="187960"/>
                  </a:lnTo>
                  <a:lnTo>
                    <a:pt x="869403" y="153670"/>
                  </a:lnTo>
                  <a:lnTo>
                    <a:pt x="905217" y="153670"/>
                  </a:lnTo>
                  <a:lnTo>
                    <a:pt x="890778" y="113030"/>
                  </a:lnTo>
                  <a:lnTo>
                    <a:pt x="873175" y="63500"/>
                  </a:lnTo>
                  <a:lnTo>
                    <a:pt x="754811" y="63500"/>
                  </a:lnTo>
                  <a:lnTo>
                    <a:pt x="602056" y="226060"/>
                  </a:lnTo>
                  <a:lnTo>
                    <a:pt x="497408" y="113030"/>
                  </a:lnTo>
                  <a:lnTo>
                    <a:pt x="451561" y="63500"/>
                  </a:lnTo>
                  <a:lnTo>
                    <a:pt x="338378" y="63500"/>
                  </a:lnTo>
                  <a:lnTo>
                    <a:pt x="307505" y="154940"/>
                  </a:lnTo>
                  <a:lnTo>
                    <a:pt x="342366" y="154940"/>
                  </a:lnTo>
                  <a:lnTo>
                    <a:pt x="358482" y="163830"/>
                  </a:lnTo>
                  <a:lnTo>
                    <a:pt x="379628" y="186690"/>
                  </a:lnTo>
                  <a:lnTo>
                    <a:pt x="402120" y="214630"/>
                  </a:lnTo>
                  <a:lnTo>
                    <a:pt x="422287" y="242570"/>
                  </a:lnTo>
                  <a:lnTo>
                    <a:pt x="437769" y="262890"/>
                  </a:lnTo>
                  <a:lnTo>
                    <a:pt x="447230" y="289560"/>
                  </a:lnTo>
                  <a:lnTo>
                    <a:pt x="444500" y="318770"/>
                  </a:lnTo>
                  <a:lnTo>
                    <a:pt x="435051" y="346710"/>
                  </a:lnTo>
                  <a:lnTo>
                    <a:pt x="424395" y="369570"/>
                  </a:lnTo>
                  <a:lnTo>
                    <a:pt x="385470" y="367030"/>
                  </a:lnTo>
                  <a:lnTo>
                    <a:pt x="360591" y="361950"/>
                  </a:lnTo>
                  <a:lnTo>
                    <a:pt x="346748" y="358140"/>
                  </a:lnTo>
                  <a:lnTo>
                    <a:pt x="340944" y="354330"/>
                  </a:lnTo>
                  <a:lnTo>
                    <a:pt x="343750" y="349250"/>
                  </a:lnTo>
                  <a:lnTo>
                    <a:pt x="348894" y="342900"/>
                  </a:lnTo>
                  <a:lnTo>
                    <a:pt x="355549" y="335280"/>
                  </a:lnTo>
                  <a:lnTo>
                    <a:pt x="362915" y="330200"/>
                  </a:lnTo>
                  <a:lnTo>
                    <a:pt x="384962" y="313690"/>
                  </a:lnTo>
                  <a:lnTo>
                    <a:pt x="178155" y="73660"/>
                  </a:lnTo>
                  <a:lnTo>
                    <a:pt x="114693" y="0"/>
                  </a:lnTo>
                  <a:lnTo>
                    <a:pt x="95592" y="16510"/>
                  </a:lnTo>
                  <a:lnTo>
                    <a:pt x="54940" y="67310"/>
                  </a:lnTo>
                  <a:lnTo>
                    <a:pt x="34709" y="105410"/>
                  </a:lnTo>
                  <a:lnTo>
                    <a:pt x="16611" y="156210"/>
                  </a:lnTo>
                  <a:lnTo>
                    <a:pt x="3949" y="218440"/>
                  </a:lnTo>
                  <a:lnTo>
                    <a:pt x="0" y="294640"/>
                  </a:lnTo>
                  <a:lnTo>
                    <a:pt x="8051" y="382270"/>
                  </a:lnTo>
                  <a:lnTo>
                    <a:pt x="21907" y="440690"/>
                  </a:lnTo>
                  <a:lnTo>
                    <a:pt x="43611" y="490220"/>
                  </a:lnTo>
                  <a:lnTo>
                    <a:pt x="73075" y="532130"/>
                  </a:lnTo>
                  <a:lnTo>
                    <a:pt x="110210" y="563880"/>
                  </a:lnTo>
                  <a:lnTo>
                    <a:pt x="173240" y="594360"/>
                  </a:lnTo>
                  <a:lnTo>
                    <a:pt x="231724" y="603250"/>
                  </a:lnTo>
                  <a:lnTo>
                    <a:pt x="275501" y="601980"/>
                  </a:lnTo>
                  <a:lnTo>
                    <a:pt x="294411" y="599440"/>
                  </a:lnTo>
                  <a:lnTo>
                    <a:pt x="415251" y="565150"/>
                  </a:lnTo>
                  <a:lnTo>
                    <a:pt x="403047" y="604520"/>
                  </a:lnTo>
                  <a:lnTo>
                    <a:pt x="352933" y="624840"/>
                  </a:lnTo>
                  <a:lnTo>
                    <a:pt x="316649" y="659130"/>
                  </a:lnTo>
                  <a:lnTo>
                    <a:pt x="298069" y="697230"/>
                  </a:lnTo>
                  <a:lnTo>
                    <a:pt x="291426" y="732790"/>
                  </a:lnTo>
                  <a:lnTo>
                    <a:pt x="291465" y="759460"/>
                  </a:lnTo>
                  <a:lnTo>
                    <a:pt x="292887" y="772160"/>
                  </a:lnTo>
                  <a:lnTo>
                    <a:pt x="294868" y="782320"/>
                  </a:lnTo>
                  <a:lnTo>
                    <a:pt x="340969" y="812800"/>
                  </a:lnTo>
                  <a:lnTo>
                    <a:pt x="241058" y="863003"/>
                  </a:lnTo>
                  <a:lnTo>
                    <a:pt x="77063" y="593064"/>
                  </a:lnTo>
                  <a:lnTo>
                    <a:pt x="33921" y="619277"/>
                  </a:lnTo>
                  <a:lnTo>
                    <a:pt x="252615" y="979220"/>
                  </a:lnTo>
                  <a:lnTo>
                    <a:pt x="295757" y="953008"/>
                  </a:lnTo>
                  <a:lnTo>
                    <a:pt x="267677" y="906818"/>
                  </a:lnTo>
                  <a:lnTo>
                    <a:pt x="441477" y="817880"/>
                  </a:lnTo>
                  <a:lnTo>
                    <a:pt x="458990" y="808990"/>
                  </a:lnTo>
                  <a:lnTo>
                    <a:pt x="456069" y="789940"/>
                  </a:lnTo>
                  <a:lnTo>
                    <a:pt x="455650" y="786130"/>
                  </a:lnTo>
                  <a:lnTo>
                    <a:pt x="454380" y="774700"/>
                  </a:lnTo>
                  <a:lnTo>
                    <a:pt x="454774" y="762000"/>
                  </a:lnTo>
                  <a:lnTo>
                    <a:pt x="457212" y="751840"/>
                  </a:lnTo>
                  <a:lnTo>
                    <a:pt x="461645" y="745490"/>
                  </a:lnTo>
                  <a:lnTo>
                    <a:pt x="469392" y="742950"/>
                  </a:lnTo>
                  <a:lnTo>
                    <a:pt x="479615" y="741680"/>
                  </a:lnTo>
                  <a:lnTo>
                    <a:pt x="491007" y="742950"/>
                  </a:lnTo>
                  <a:lnTo>
                    <a:pt x="502246" y="745490"/>
                  </a:lnTo>
                  <a:lnTo>
                    <a:pt x="518769" y="791210"/>
                  </a:lnTo>
                  <a:lnTo>
                    <a:pt x="323875" y="943610"/>
                  </a:lnTo>
                  <a:lnTo>
                    <a:pt x="591527" y="1064260"/>
                  </a:lnTo>
                  <a:lnTo>
                    <a:pt x="602094" y="1068070"/>
                  </a:lnTo>
                  <a:lnTo>
                    <a:pt x="723988" y="1013460"/>
                  </a:lnTo>
                  <a:lnTo>
                    <a:pt x="879906" y="943610"/>
                  </a:lnTo>
                  <a:lnTo>
                    <a:pt x="685088" y="791210"/>
                  </a:lnTo>
                  <a:lnTo>
                    <a:pt x="701598" y="745490"/>
                  </a:lnTo>
                  <a:lnTo>
                    <a:pt x="712863" y="742950"/>
                  </a:lnTo>
                  <a:lnTo>
                    <a:pt x="724242" y="741680"/>
                  </a:lnTo>
                  <a:lnTo>
                    <a:pt x="734453" y="742950"/>
                  </a:lnTo>
                  <a:lnTo>
                    <a:pt x="747776" y="789940"/>
                  </a:lnTo>
                  <a:lnTo>
                    <a:pt x="744740" y="808990"/>
                  </a:lnTo>
                  <a:lnTo>
                    <a:pt x="774433" y="822960"/>
                  </a:lnTo>
                  <a:lnTo>
                    <a:pt x="960412" y="910590"/>
                  </a:lnTo>
                  <a:lnTo>
                    <a:pt x="981811" y="864870"/>
                  </a:lnTo>
                  <a:lnTo>
                    <a:pt x="869746" y="811530"/>
                  </a:lnTo>
                  <a:lnTo>
                    <a:pt x="899363" y="788670"/>
                  </a:lnTo>
                  <a:lnTo>
                    <a:pt x="909231" y="781050"/>
                  </a:lnTo>
                  <a:lnTo>
                    <a:pt x="910971" y="772160"/>
                  </a:lnTo>
                  <a:lnTo>
                    <a:pt x="912393" y="759460"/>
                  </a:lnTo>
                  <a:lnTo>
                    <a:pt x="912418" y="732790"/>
                  </a:lnTo>
                  <a:lnTo>
                    <a:pt x="905776" y="697230"/>
                  </a:lnTo>
                  <a:lnTo>
                    <a:pt x="887196" y="659130"/>
                  </a:lnTo>
                  <a:lnTo>
                    <a:pt x="850938" y="624840"/>
                  </a:lnTo>
                  <a:lnTo>
                    <a:pt x="800849" y="604520"/>
                  </a:lnTo>
                  <a:lnTo>
                    <a:pt x="787844" y="562610"/>
                  </a:lnTo>
                  <a:lnTo>
                    <a:pt x="924826" y="599440"/>
                  </a:lnTo>
                  <a:lnTo>
                    <a:pt x="926312" y="599440"/>
                  </a:lnTo>
                  <a:lnTo>
                    <a:pt x="943076" y="601980"/>
                  </a:lnTo>
                  <a:lnTo>
                    <a:pt x="982167" y="603250"/>
                  </a:lnTo>
                  <a:lnTo>
                    <a:pt x="1034884" y="593090"/>
                  </a:lnTo>
                  <a:lnTo>
                    <a:pt x="1092581" y="566420"/>
                  </a:lnTo>
                  <a:lnTo>
                    <a:pt x="1096848" y="562610"/>
                  </a:lnTo>
                  <a:lnTo>
                    <a:pt x="1108240" y="552450"/>
                  </a:lnTo>
                  <a:lnTo>
                    <a:pt x="1129601" y="533400"/>
                  </a:lnTo>
                  <a:lnTo>
                    <a:pt x="1159192" y="491490"/>
                  </a:lnTo>
                  <a:lnTo>
                    <a:pt x="1181290" y="441960"/>
                  </a:lnTo>
                  <a:lnTo>
                    <a:pt x="1195781" y="382270"/>
                  </a:lnTo>
                  <a:lnTo>
                    <a:pt x="1203833" y="29464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9536" y="4614277"/>
              <a:ext cx="208129" cy="20803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8676" y="3731457"/>
              <a:ext cx="188168" cy="249919"/>
            </a:xfrm>
            <a:prstGeom prst="rect">
              <a:avLst/>
            </a:prstGeom>
          </p:spPr>
        </p:pic>
      </p:grpSp>
      <p:sp>
        <p:nvSpPr>
          <p:cNvPr id="93" name="object 93"/>
          <p:cNvSpPr/>
          <p:nvPr/>
        </p:nvSpPr>
        <p:spPr>
          <a:xfrm>
            <a:off x="6638442" y="3728992"/>
            <a:ext cx="1211580" cy="1211580"/>
          </a:xfrm>
          <a:custGeom>
            <a:avLst/>
            <a:gdLst/>
            <a:ahLst/>
            <a:cxnLst/>
            <a:rect l="l" t="t" r="r" b="b"/>
            <a:pathLst>
              <a:path w="1211579" h="1211579">
                <a:moveTo>
                  <a:pt x="202196" y="478993"/>
                </a:moveTo>
                <a:lnTo>
                  <a:pt x="0" y="478993"/>
                </a:lnTo>
                <a:lnTo>
                  <a:pt x="0" y="529463"/>
                </a:lnTo>
                <a:lnTo>
                  <a:pt x="202196" y="529463"/>
                </a:lnTo>
                <a:lnTo>
                  <a:pt x="202196" y="478993"/>
                </a:lnTo>
                <a:close/>
              </a:path>
              <a:path w="1211579" h="1211579">
                <a:moveTo>
                  <a:pt x="555282" y="401447"/>
                </a:moveTo>
                <a:lnTo>
                  <a:pt x="504799" y="401447"/>
                </a:lnTo>
                <a:lnTo>
                  <a:pt x="504799" y="604875"/>
                </a:lnTo>
                <a:lnTo>
                  <a:pt x="555282" y="604875"/>
                </a:lnTo>
                <a:lnTo>
                  <a:pt x="555282" y="401447"/>
                </a:lnTo>
                <a:close/>
              </a:path>
              <a:path w="1211579" h="1211579">
                <a:moveTo>
                  <a:pt x="1060081" y="807237"/>
                </a:moveTo>
                <a:lnTo>
                  <a:pt x="1009599" y="807237"/>
                </a:lnTo>
                <a:lnTo>
                  <a:pt x="1009599" y="1007783"/>
                </a:lnTo>
                <a:lnTo>
                  <a:pt x="1060081" y="1007783"/>
                </a:lnTo>
                <a:lnTo>
                  <a:pt x="1060081" y="807237"/>
                </a:lnTo>
                <a:close/>
              </a:path>
              <a:path w="1211579" h="1211579">
                <a:moveTo>
                  <a:pt x="1060081" y="504037"/>
                </a:moveTo>
                <a:lnTo>
                  <a:pt x="1009599" y="504037"/>
                </a:lnTo>
                <a:lnTo>
                  <a:pt x="1009599" y="704570"/>
                </a:lnTo>
                <a:lnTo>
                  <a:pt x="1060081" y="704570"/>
                </a:lnTo>
                <a:lnTo>
                  <a:pt x="1060081" y="504037"/>
                </a:lnTo>
                <a:close/>
              </a:path>
              <a:path w="1211579" h="1211579">
                <a:moveTo>
                  <a:pt x="1060081" y="200825"/>
                </a:moveTo>
                <a:lnTo>
                  <a:pt x="1009599" y="200825"/>
                </a:lnTo>
                <a:lnTo>
                  <a:pt x="1009599" y="401370"/>
                </a:lnTo>
                <a:lnTo>
                  <a:pt x="1060081" y="401370"/>
                </a:lnTo>
                <a:lnTo>
                  <a:pt x="1060081" y="200825"/>
                </a:lnTo>
                <a:close/>
              </a:path>
              <a:path w="1211579" h="1211579">
                <a:moveTo>
                  <a:pt x="1211529" y="0"/>
                </a:moveTo>
                <a:lnTo>
                  <a:pt x="807681" y="0"/>
                </a:lnTo>
                <a:lnTo>
                  <a:pt x="807681" y="49530"/>
                </a:lnTo>
                <a:lnTo>
                  <a:pt x="807681" y="367652"/>
                </a:lnTo>
                <a:lnTo>
                  <a:pt x="352983" y="1155230"/>
                </a:lnTo>
                <a:lnTo>
                  <a:pt x="352983" y="253555"/>
                </a:lnTo>
                <a:lnTo>
                  <a:pt x="706729" y="253555"/>
                </a:lnTo>
                <a:lnTo>
                  <a:pt x="706729" y="202755"/>
                </a:lnTo>
                <a:lnTo>
                  <a:pt x="302501" y="202755"/>
                </a:lnTo>
                <a:lnTo>
                  <a:pt x="302501" y="253555"/>
                </a:lnTo>
                <a:lnTo>
                  <a:pt x="302501" y="586003"/>
                </a:lnTo>
                <a:lnTo>
                  <a:pt x="0" y="1110538"/>
                </a:lnTo>
                <a:lnTo>
                  <a:pt x="0" y="1210945"/>
                </a:lnTo>
                <a:lnTo>
                  <a:pt x="368" y="1210945"/>
                </a:lnTo>
                <a:lnTo>
                  <a:pt x="302501" y="687057"/>
                </a:lnTo>
                <a:lnTo>
                  <a:pt x="302501" y="1211135"/>
                </a:lnTo>
                <a:lnTo>
                  <a:pt x="352983" y="1211135"/>
                </a:lnTo>
                <a:lnTo>
                  <a:pt x="352983" y="1210945"/>
                </a:lnTo>
                <a:lnTo>
                  <a:pt x="379095" y="1210945"/>
                </a:lnTo>
                <a:lnTo>
                  <a:pt x="807681" y="468604"/>
                </a:lnTo>
                <a:lnTo>
                  <a:pt x="807681" y="1210310"/>
                </a:lnTo>
                <a:lnTo>
                  <a:pt x="858164" y="1210310"/>
                </a:lnTo>
                <a:lnTo>
                  <a:pt x="858164" y="49530"/>
                </a:lnTo>
                <a:lnTo>
                  <a:pt x="1211529" y="49530"/>
                </a:lnTo>
                <a:lnTo>
                  <a:pt x="1211529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99043" y="3728700"/>
            <a:ext cx="1213485" cy="1210310"/>
          </a:xfrm>
          <a:custGeom>
            <a:avLst/>
            <a:gdLst/>
            <a:ahLst/>
            <a:cxnLst/>
            <a:rect l="l" t="t" r="r" b="b"/>
            <a:pathLst>
              <a:path w="1213484" h="1210310">
                <a:moveTo>
                  <a:pt x="1213307" y="0"/>
                </a:moveTo>
                <a:lnTo>
                  <a:pt x="404952" y="0"/>
                </a:lnTo>
                <a:lnTo>
                  <a:pt x="404952" y="609"/>
                </a:lnTo>
                <a:lnTo>
                  <a:pt x="0" y="700112"/>
                </a:lnTo>
                <a:lnTo>
                  <a:pt x="0" y="800862"/>
                </a:lnTo>
                <a:lnTo>
                  <a:pt x="404710" y="101777"/>
                </a:lnTo>
                <a:lnTo>
                  <a:pt x="404710" y="403567"/>
                </a:lnTo>
                <a:lnTo>
                  <a:pt x="303758" y="403567"/>
                </a:lnTo>
                <a:lnTo>
                  <a:pt x="303758" y="454037"/>
                </a:lnTo>
                <a:lnTo>
                  <a:pt x="404710" y="454037"/>
                </a:lnTo>
                <a:lnTo>
                  <a:pt x="404710" y="681202"/>
                </a:lnTo>
                <a:lnTo>
                  <a:pt x="303758" y="681202"/>
                </a:lnTo>
                <a:lnTo>
                  <a:pt x="303758" y="731672"/>
                </a:lnTo>
                <a:lnTo>
                  <a:pt x="404710" y="731672"/>
                </a:lnTo>
                <a:lnTo>
                  <a:pt x="404710" y="958850"/>
                </a:lnTo>
                <a:lnTo>
                  <a:pt x="303758" y="958850"/>
                </a:lnTo>
                <a:lnTo>
                  <a:pt x="303758" y="1009319"/>
                </a:lnTo>
                <a:lnTo>
                  <a:pt x="404710" y="1009319"/>
                </a:lnTo>
                <a:lnTo>
                  <a:pt x="404710" y="1210106"/>
                </a:lnTo>
                <a:lnTo>
                  <a:pt x="455193" y="1210106"/>
                </a:lnTo>
                <a:lnTo>
                  <a:pt x="455193" y="1009319"/>
                </a:lnTo>
                <a:lnTo>
                  <a:pt x="1010500" y="1009319"/>
                </a:lnTo>
                <a:lnTo>
                  <a:pt x="1010500" y="958850"/>
                </a:lnTo>
                <a:lnTo>
                  <a:pt x="455193" y="958850"/>
                </a:lnTo>
                <a:lnTo>
                  <a:pt x="455193" y="731672"/>
                </a:lnTo>
                <a:lnTo>
                  <a:pt x="1010500" y="731672"/>
                </a:lnTo>
                <a:lnTo>
                  <a:pt x="1010500" y="681202"/>
                </a:lnTo>
                <a:lnTo>
                  <a:pt x="455193" y="681202"/>
                </a:lnTo>
                <a:lnTo>
                  <a:pt x="455193" y="454037"/>
                </a:lnTo>
                <a:lnTo>
                  <a:pt x="1010500" y="454037"/>
                </a:lnTo>
                <a:lnTo>
                  <a:pt x="1010500" y="403567"/>
                </a:lnTo>
                <a:lnTo>
                  <a:pt x="455193" y="403567"/>
                </a:lnTo>
                <a:lnTo>
                  <a:pt x="455193" y="50469"/>
                </a:lnTo>
                <a:lnTo>
                  <a:pt x="1213307" y="50469"/>
                </a:lnTo>
                <a:lnTo>
                  <a:pt x="1213307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962312" y="3875779"/>
            <a:ext cx="1210310" cy="940435"/>
          </a:xfrm>
          <a:custGeom>
            <a:avLst/>
            <a:gdLst/>
            <a:ahLst/>
            <a:cxnLst/>
            <a:rect l="l" t="t" r="r" b="b"/>
            <a:pathLst>
              <a:path w="1210309" h="940435">
                <a:moveTo>
                  <a:pt x="958215" y="736257"/>
                </a:moveTo>
                <a:lnTo>
                  <a:pt x="907745" y="736257"/>
                </a:lnTo>
                <a:lnTo>
                  <a:pt x="901458" y="766699"/>
                </a:lnTo>
                <a:lnTo>
                  <a:pt x="883500" y="795261"/>
                </a:lnTo>
                <a:lnTo>
                  <a:pt x="855205" y="821270"/>
                </a:lnTo>
                <a:lnTo>
                  <a:pt x="817867" y="844054"/>
                </a:lnTo>
                <a:lnTo>
                  <a:pt x="772845" y="862952"/>
                </a:lnTo>
                <a:lnTo>
                  <a:pt x="721448" y="877277"/>
                </a:lnTo>
                <a:lnTo>
                  <a:pt x="665010" y="886371"/>
                </a:lnTo>
                <a:lnTo>
                  <a:pt x="604850" y="889546"/>
                </a:lnTo>
                <a:lnTo>
                  <a:pt x="544703" y="886371"/>
                </a:lnTo>
                <a:lnTo>
                  <a:pt x="488264" y="877277"/>
                </a:lnTo>
                <a:lnTo>
                  <a:pt x="436867" y="862952"/>
                </a:lnTo>
                <a:lnTo>
                  <a:pt x="391845" y="844054"/>
                </a:lnTo>
                <a:lnTo>
                  <a:pt x="354507" y="821270"/>
                </a:lnTo>
                <a:lnTo>
                  <a:pt x="326199" y="795261"/>
                </a:lnTo>
                <a:lnTo>
                  <a:pt x="301967" y="736257"/>
                </a:lnTo>
                <a:lnTo>
                  <a:pt x="251498" y="736257"/>
                </a:lnTo>
                <a:lnTo>
                  <a:pt x="269214" y="801319"/>
                </a:lnTo>
                <a:lnTo>
                  <a:pt x="318808" y="857338"/>
                </a:lnTo>
                <a:lnTo>
                  <a:pt x="353872" y="880986"/>
                </a:lnTo>
                <a:lnTo>
                  <a:pt x="394868" y="901192"/>
                </a:lnTo>
                <a:lnTo>
                  <a:pt x="441147" y="917600"/>
                </a:lnTo>
                <a:lnTo>
                  <a:pt x="492010" y="929792"/>
                </a:lnTo>
                <a:lnTo>
                  <a:pt x="546811" y="937399"/>
                </a:lnTo>
                <a:lnTo>
                  <a:pt x="604850" y="940015"/>
                </a:lnTo>
                <a:lnTo>
                  <a:pt x="662901" y="937399"/>
                </a:lnTo>
                <a:lnTo>
                  <a:pt x="717689" y="929792"/>
                </a:lnTo>
                <a:lnTo>
                  <a:pt x="768565" y="917600"/>
                </a:lnTo>
                <a:lnTo>
                  <a:pt x="814844" y="901192"/>
                </a:lnTo>
                <a:lnTo>
                  <a:pt x="855840" y="880986"/>
                </a:lnTo>
                <a:lnTo>
                  <a:pt x="890905" y="857338"/>
                </a:lnTo>
                <a:lnTo>
                  <a:pt x="919340" y="830656"/>
                </a:lnTo>
                <a:lnTo>
                  <a:pt x="953668" y="769721"/>
                </a:lnTo>
                <a:lnTo>
                  <a:pt x="958215" y="736257"/>
                </a:lnTo>
                <a:close/>
              </a:path>
              <a:path w="1210309" h="940435">
                <a:moveTo>
                  <a:pt x="1209814" y="357390"/>
                </a:moveTo>
                <a:lnTo>
                  <a:pt x="1110462" y="298792"/>
                </a:lnTo>
                <a:lnTo>
                  <a:pt x="1110462" y="357390"/>
                </a:lnTo>
                <a:lnTo>
                  <a:pt x="604012" y="656247"/>
                </a:lnTo>
                <a:lnTo>
                  <a:pt x="99123" y="357390"/>
                </a:lnTo>
                <a:lnTo>
                  <a:pt x="604012" y="58635"/>
                </a:lnTo>
                <a:lnTo>
                  <a:pt x="1110462" y="357390"/>
                </a:lnTo>
                <a:lnTo>
                  <a:pt x="1110462" y="298792"/>
                </a:lnTo>
                <a:lnTo>
                  <a:pt x="703364" y="58635"/>
                </a:lnTo>
                <a:lnTo>
                  <a:pt x="603961" y="0"/>
                </a:lnTo>
                <a:lnTo>
                  <a:pt x="0" y="357390"/>
                </a:lnTo>
                <a:lnTo>
                  <a:pt x="100050" y="416623"/>
                </a:lnTo>
                <a:lnTo>
                  <a:pt x="100050" y="609854"/>
                </a:lnTo>
                <a:lnTo>
                  <a:pt x="150520" y="609854"/>
                </a:lnTo>
                <a:lnTo>
                  <a:pt x="150520" y="446493"/>
                </a:lnTo>
                <a:lnTo>
                  <a:pt x="603961" y="714883"/>
                </a:lnTo>
                <a:lnTo>
                  <a:pt x="703338" y="656247"/>
                </a:lnTo>
                <a:lnTo>
                  <a:pt x="1209814" y="35739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11623325" y="3728096"/>
            <a:ext cx="1212215" cy="1211580"/>
            <a:chOff x="11623325" y="3728096"/>
            <a:chExt cx="1212215" cy="1211580"/>
          </a:xfrm>
        </p:grpSpPr>
        <p:sp>
          <p:nvSpPr>
            <p:cNvPr id="97" name="object 97"/>
            <p:cNvSpPr/>
            <p:nvPr/>
          </p:nvSpPr>
          <p:spPr>
            <a:xfrm>
              <a:off x="11623319" y="3728103"/>
              <a:ext cx="1212215" cy="1211580"/>
            </a:xfrm>
            <a:custGeom>
              <a:avLst/>
              <a:gdLst/>
              <a:ahLst/>
              <a:cxnLst/>
              <a:rect l="l" t="t" r="r" b="b"/>
              <a:pathLst>
                <a:path w="1212215" h="1211579">
                  <a:moveTo>
                    <a:pt x="1211605" y="590308"/>
                  </a:moveTo>
                  <a:lnTo>
                    <a:pt x="1208443" y="542950"/>
                  </a:lnTo>
                  <a:lnTo>
                    <a:pt x="1201508" y="495642"/>
                  </a:lnTo>
                  <a:lnTo>
                    <a:pt x="1190815" y="448589"/>
                  </a:lnTo>
                  <a:lnTo>
                    <a:pt x="1176477" y="402501"/>
                  </a:lnTo>
                  <a:lnTo>
                    <a:pt x="1161326" y="364553"/>
                  </a:lnTo>
                  <a:lnTo>
                    <a:pt x="1161326" y="606056"/>
                  </a:lnTo>
                  <a:lnTo>
                    <a:pt x="1159281" y="654062"/>
                  </a:lnTo>
                  <a:lnTo>
                    <a:pt x="1153058" y="701636"/>
                  </a:lnTo>
                  <a:lnTo>
                    <a:pt x="1142669" y="748563"/>
                  </a:lnTo>
                  <a:lnTo>
                    <a:pt x="1128166" y="794588"/>
                  </a:lnTo>
                  <a:lnTo>
                    <a:pt x="1109560" y="839508"/>
                  </a:lnTo>
                  <a:lnTo>
                    <a:pt x="1097597" y="862495"/>
                  </a:lnTo>
                  <a:lnTo>
                    <a:pt x="1072222" y="847877"/>
                  </a:lnTo>
                  <a:lnTo>
                    <a:pt x="1072222" y="906157"/>
                  </a:lnTo>
                  <a:lnTo>
                    <a:pt x="1030998" y="963168"/>
                  </a:lnTo>
                  <a:lnTo>
                    <a:pt x="998435" y="998791"/>
                  </a:lnTo>
                  <a:lnTo>
                    <a:pt x="963053" y="1031303"/>
                  </a:lnTo>
                  <a:lnTo>
                    <a:pt x="924979" y="1060551"/>
                  </a:lnTo>
                  <a:lnTo>
                    <a:pt x="884491" y="1086383"/>
                  </a:lnTo>
                  <a:lnTo>
                    <a:pt x="841679" y="1108671"/>
                  </a:lnTo>
                  <a:lnTo>
                    <a:pt x="810768" y="1121473"/>
                  </a:lnTo>
                  <a:lnTo>
                    <a:pt x="798906" y="1096645"/>
                  </a:lnTo>
                  <a:lnTo>
                    <a:pt x="775081" y="1053973"/>
                  </a:lnTo>
                  <a:lnTo>
                    <a:pt x="762673" y="1034732"/>
                  </a:lnTo>
                  <a:lnTo>
                    <a:pt x="762673" y="1138047"/>
                  </a:lnTo>
                  <a:lnTo>
                    <a:pt x="749922" y="1142072"/>
                  </a:lnTo>
                  <a:lnTo>
                    <a:pt x="701979" y="1152753"/>
                  </a:lnTo>
                  <a:lnTo>
                    <a:pt x="653783" y="1159167"/>
                  </a:lnTo>
                  <a:lnTo>
                    <a:pt x="605561" y="1161338"/>
                  </a:lnTo>
                  <a:lnTo>
                    <a:pt x="557555" y="1159294"/>
                  </a:lnTo>
                  <a:lnTo>
                    <a:pt x="509968" y="1153071"/>
                  </a:lnTo>
                  <a:lnTo>
                    <a:pt x="463054" y="1142682"/>
                  </a:lnTo>
                  <a:lnTo>
                    <a:pt x="417017" y="1128179"/>
                  </a:lnTo>
                  <a:lnTo>
                    <a:pt x="409511" y="1125080"/>
                  </a:lnTo>
                  <a:lnTo>
                    <a:pt x="412000" y="1124267"/>
                  </a:lnTo>
                  <a:lnTo>
                    <a:pt x="461314" y="1105433"/>
                  </a:lnTo>
                  <a:lnTo>
                    <a:pt x="508736" y="1084351"/>
                  </a:lnTo>
                  <a:lnTo>
                    <a:pt x="554228" y="1061034"/>
                  </a:lnTo>
                  <a:lnTo>
                    <a:pt x="597725" y="1035532"/>
                  </a:lnTo>
                  <a:lnTo>
                    <a:pt x="639178" y="1007897"/>
                  </a:lnTo>
                  <a:lnTo>
                    <a:pt x="665784" y="987780"/>
                  </a:lnTo>
                  <a:lnTo>
                    <a:pt x="667639" y="989838"/>
                  </a:lnTo>
                  <a:lnTo>
                    <a:pt x="698500" y="1029525"/>
                  </a:lnTo>
                  <a:lnTo>
                    <a:pt x="726567" y="1071410"/>
                  </a:lnTo>
                  <a:lnTo>
                    <a:pt x="751751" y="1115390"/>
                  </a:lnTo>
                  <a:lnTo>
                    <a:pt x="762673" y="1138047"/>
                  </a:lnTo>
                  <a:lnTo>
                    <a:pt x="762673" y="1034732"/>
                  </a:lnTo>
                  <a:lnTo>
                    <a:pt x="748741" y="1013117"/>
                  </a:lnTo>
                  <a:lnTo>
                    <a:pt x="719950" y="974140"/>
                  </a:lnTo>
                  <a:lnTo>
                    <a:pt x="704557" y="955903"/>
                  </a:lnTo>
                  <a:lnTo>
                    <a:pt x="715759" y="946327"/>
                  </a:lnTo>
                  <a:lnTo>
                    <a:pt x="750773" y="912495"/>
                  </a:lnTo>
                  <a:lnTo>
                    <a:pt x="783539" y="876655"/>
                  </a:lnTo>
                  <a:lnTo>
                    <a:pt x="813993" y="838873"/>
                  </a:lnTo>
                  <a:lnTo>
                    <a:pt x="842111" y="799185"/>
                  </a:lnTo>
                  <a:lnTo>
                    <a:pt x="853808" y="780275"/>
                  </a:lnTo>
                  <a:lnTo>
                    <a:pt x="1072222" y="906157"/>
                  </a:lnTo>
                  <a:lnTo>
                    <a:pt x="1072222" y="847877"/>
                  </a:lnTo>
                  <a:lnTo>
                    <a:pt x="879094" y="736574"/>
                  </a:lnTo>
                  <a:lnTo>
                    <a:pt x="890841" y="714641"/>
                  </a:lnTo>
                  <a:lnTo>
                    <a:pt x="911072" y="670509"/>
                  </a:lnTo>
                  <a:lnTo>
                    <a:pt x="928484" y="625297"/>
                  </a:lnTo>
                  <a:lnTo>
                    <a:pt x="943063" y="579094"/>
                  </a:lnTo>
                  <a:lnTo>
                    <a:pt x="954798" y="531926"/>
                  </a:lnTo>
                  <a:lnTo>
                    <a:pt x="957084" y="519569"/>
                  </a:lnTo>
                  <a:lnTo>
                    <a:pt x="988669" y="524789"/>
                  </a:lnTo>
                  <a:lnTo>
                    <a:pt x="1038428" y="529691"/>
                  </a:lnTo>
                  <a:lnTo>
                    <a:pt x="1088593" y="531329"/>
                  </a:lnTo>
                  <a:lnTo>
                    <a:pt x="1109954" y="531037"/>
                  </a:lnTo>
                  <a:lnTo>
                    <a:pt x="1131366" y="530148"/>
                  </a:lnTo>
                  <a:lnTo>
                    <a:pt x="1152829" y="528662"/>
                  </a:lnTo>
                  <a:lnTo>
                    <a:pt x="1155230" y="528434"/>
                  </a:lnTo>
                  <a:lnTo>
                    <a:pt x="1159154" y="557834"/>
                  </a:lnTo>
                  <a:lnTo>
                    <a:pt x="1161326" y="606056"/>
                  </a:lnTo>
                  <a:lnTo>
                    <a:pt x="1161326" y="364553"/>
                  </a:lnTo>
                  <a:lnTo>
                    <a:pt x="1158760" y="358114"/>
                  </a:lnTo>
                  <a:lnTo>
                    <a:pt x="1145717" y="331673"/>
                  </a:lnTo>
                  <a:lnTo>
                    <a:pt x="1145717" y="478155"/>
                  </a:lnTo>
                  <a:lnTo>
                    <a:pt x="1117815" y="480263"/>
                  </a:lnTo>
                  <a:lnTo>
                    <a:pt x="1067130" y="480517"/>
                  </a:lnTo>
                  <a:lnTo>
                    <a:pt x="1016825" y="477227"/>
                  </a:lnTo>
                  <a:lnTo>
                    <a:pt x="967016" y="470408"/>
                  </a:lnTo>
                  <a:lnTo>
                    <a:pt x="965415" y="470077"/>
                  </a:lnTo>
                  <a:lnTo>
                    <a:pt x="969759" y="435038"/>
                  </a:lnTo>
                  <a:lnTo>
                    <a:pt x="972959" y="385432"/>
                  </a:lnTo>
                  <a:lnTo>
                    <a:pt x="973277" y="335127"/>
                  </a:lnTo>
                  <a:lnTo>
                    <a:pt x="970737" y="284213"/>
                  </a:lnTo>
                  <a:lnTo>
                    <a:pt x="965314" y="232727"/>
                  </a:lnTo>
                  <a:lnTo>
                    <a:pt x="956995" y="180746"/>
                  </a:lnTo>
                  <a:lnTo>
                    <a:pt x="955751" y="174942"/>
                  </a:lnTo>
                  <a:lnTo>
                    <a:pt x="963168" y="180606"/>
                  </a:lnTo>
                  <a:lnTo>
                    <a:pt x="998791" y="213169"/>
                  </a:lnTo>
                  <a:lnTo>
                    <a:pt x="1031290" y="248564"/>
                  </a:lnTo>
                  <a:lnTo>
                    <a:pt x="1060526" y="286600"/>
                  </a:lnTo>
                  <a:lnTo>
                    <a:pt x="1086370" y="327126"/>
                  </a:lnTo>
                  <a:lnTo>
                    <a:pt x="1108659" y="369938"/>
                  </a:lnTo>
                  <a:lnTo>
                    <a:pt x="1127277" y="414845"/>
                  </a:lnTo>
                  <a:lnTo>
                    <a:pt x="1142060" y="461695"/>
                  </a:lnTo>
                  <a:lnTo>
                    <a:pt x="1145717" y="478155"/>
                  </a:lnTo>
                  <a:lnTo>
                    <a:pt x="1145717" y="331673"/>
                  </a:lnTo>
                  <a:lnTo>
                    <a:pt x="1113599" y="274955"/>
                  </a:lnTo>
                  <a:lnTo>
                    <a:pt x="1086370" y="236486"/>
                  </a:lnTo>
                  <a:lnTo>
                    <a:pt x="1056208" y="200279"/>
                  </a:lnTo>
                  <a:lnTo>
                    <a:pt x="1023200" y="166471"/>
                  </a:lnTo>
                  <a:lnTo>
                    <a:pt x="987488" y="135229"/>
                  </a:lnTo>
                  <a:lnTo>
                    <a:pt x="949147" y="106680"/>
                  </a:lnTo>
                  <a:lnTo>
                    <a:pt x="926985" y="92748"/>
                  </a:lnTo>
                  <a:lnTo>
                    <a:pt x="963180" y="29959"/>
                  </a:lnTo>
                  <a:lnTo>
                    <a:pt x="922972" y="6794"/>
                  </a:lnTo>
                  <a:lnTo>
                    <a:pt x="922972" y="351028"/>
                  </a:lnTo>
                  <a:lnTo>
                    <a:pt x="921600" y="402094"/>
                  </a:lnTo>
                  <a:lnTo>
                    <a:pt x="917067" y="452348"/>
                  </a:lnTo>
                  <a:lnTo>
                    <a:pt x="915936" y="459549"/>
                  </a:lnTo>
                  <a:lnTo>
                    <a:pt x="907694" y="457212"/>
                  </a:lnTo>
                  <a:lnTo>
                    <a:pt x="907694" y="509231"/>
                  </a:lnTo>
                  <a:lnTo>
                    <a:pt x="898563" y="550087"/>
                  </a:lnTo>
                  <a:lnTo>
                    <a:pt x="884605" y="597433"/>
                  </a:lnTo>
                  <a:lnTo>
                    <a:pt x="867537" y="643648"/>
                  </a:lnTo>
                  <a:lnTo>
                    <a:pt x="847344" y="688670"/>
                  </a:lnTo>
                  <a:lnTo>
                    <a:pt x="835291" y="711314"/>
                  </a:lnTo>
                  <a:lnTo>
                    <a:pt x="809993" y="696734"/>
                  </a:lnTo>
                  <a:lnTo>
                    <a:pt x="809993" y="755027"/>
                  </a:lnTo>
                  <a:lnTo>
                    <a:pt x="768934" y="814666"/>
                  </a:lnTo>
                  <a:lnTo>
                    <a:pt x="737412" y="852665"/>
                  </a:lnTo>
                  <a:lnTo>
                    <a:pt x="703351" y="888517"/>
                  </a:lnTo>
                  <a:lnTo>
                    <a:pt x="670852" y="918438"/>
                  </a:lnTo>
                  <a:lnTo>
                    <a:pt x="655307" y="902182"/>
                  </a:lnTo>
                  <a:lnTo>
                    <a:pt x="631850" y="880630"/>
                  </a:lnTo>
                  <a:lnTo>
                    <a:pt x="631850" y="950341"/>
                  </a:lnTo>
                  <a:lnTo>
                    <a:pt x="627837" y="953579"/>
                  </a:lnTo>
                  <a:lnTo>
                    <a:pt x="586498" y="982713"/>
                  </a:lnTo>
                  <a:lnTo>
                    <a:pt x="542861" y="1009497"/>
                  </a:lnTo>
                  <a:lnTo>
                    <a:pt x="496989" y="1033907"/>
                  </a:lnTo>
                  <a:lnTo>
                    <a:pt x="448932" y="1055890"/>
                  </a:lnTo>
                  <a:lnTo>
                    <a:pt x="398767" y="1075397"/>
                  </a:lnTo>
                  <a:lnTo>
                    <a:pt x="351815" y="1090663"/>
                  </a:lnTo>
                  <a:lnTo>
                    <a:pt x="495566" y="841248"/>
                  </a:lnTo>
                  <a:lnTo>
                    <a:pt x="518058" y="855256"/>
                  </a:lnTo>
                  <a:lnTo>
                    <a:pt x="559193" y="885075"/>
                  </a:lnTo>
                  <a:lnTo>
                    <a:pt x="597890" y="917524"/>
                  </a:lnTo>
                  <a:lnTo>
                    <a:pt x="631850" y="950341"/>
                  </a:lnTo>
                  <a:lnTo>
                    <a:pt x="631850" y="880630"/>
                  </a:lnTo>
                  <a:lnTo>
                    <a:pt x="619594" y="869353"/>
                  </a:lnTo>
                  <a:lnTo>
                    <a:pt x="581736" y="838720"/>
                  </a:lnTo>
                  <a:lnTo>
                    <a:pt x="541782" y="810387"/>
                  </a:lnTo>
                  <a:lnTo>
                    <a:pt x="520827" y="797433"/>
                  </a:lnTo>
                  <a:lnTo>
                    <a:pt x="611289" y="640486"/>
                  </a:lnTo>
                  <a:lnTo>
                    <a:pt x="809993" y="755027"/>
                  </a:lnTo>
                  <a:lnTo>
                    <a:pt x="809993" y="696734"/>
                  </a:lnTo>
                  <a:lnTo>
                    <a:pt x="636498" y="596734"/>
                  </a:lnTo>
                  <a:lnTo>
                    <a:pt x="726935" y="439826"/>
                  </a:lnTo>
                  <a:lnTo>
                    <a:pt x="796023" y="473011"/>
                  </a:lnTo>
                  <a:lnTo>
                    <a:pt x="843000" y="490728"/>
                  </a:lnTo>
                  <a:lnTo>
                    <a:pt x="890841" y="505282"/>
                  </a:lnTo>
                  <a:lnTo>
                    <a:pt x="907694" y="509231"/>
                  </a:lnTo>
                  <a:lnTo>
                    <a:pt x="907694" y="457212"/>
                  </a:lnTo>
                  <a:lnTo>
                    <a:pt x="869480" y="446316"/>
                  </a:lnTo>
                  <a:lnTo>
                    <a:pt x="822007" y="429094"/>
                  </a:lnTo>
                  <a:lnTo>
                    <a:pt x="775589" y="408457"/>
                  </a:lnTo>
                  <a:lnTo>
                    <a:pt x="752182" y="396036"/>
                  </a:lnTo>
                  <a:lnTo>
                    <a:pt x="897483" y="143929"/>
                  </a:lnTo>
                  <a:lnTo>
                    <a:pt x="908050" y="193713"/>
                  </a:lnTo>
                  <a:lnTo>
                    <a:pt x="916203" y="246761"/>
                  </a:lnTo>
                  <a:lnTo>
                    <a:pt x="921181" y="299224"/>
                  </a:lnTo>
                  <a:lnTo>
                    <a:pt x="922972" y="351028"/>
                  </a:lnTo>
                  <a:lnTo>
                    <a:pt x="922972" y="6794"/>
                  </a:lnTo>
                  <a:lnTo>
                    <a:pt x="919429" y="4749"/>
                  </a:lnTo>
                  <a:lnTo>
                    <a:pt x="904443" y="30759"/>
                  </a:lnTo>
                  <a:lnTo>
                    <a:pt x="904443" y="138290"/>
                  </a:lnTo>
                  <a:lnTo>
                    <a:pt x="900137" y="139331"/>
                  </a:lnTo>
                  <a:lnTo>
                    <a:pt x="901738" y="136563"/>
                  </a:lnTo>
                  <a:lnTo>
                    <a:pt x="904443" y="138290"/>
                  </a:lnTo>
                  <a:lnTo>
                    <a:pt x="904443" y="30759"/>
                  </a:lnTo>
                  <a:lnTo>
                    <a:pt x="883119" y="67741"/>
                  </a:lnTo>
                  <a:lnTo>
                    <a:pt x="865593" y="58521"/>
                  </a:lnTo>
                  <a:lnTo>
                    <a:pt x="857846" y="55206"/>
                  </a:lnTo>
                  <a:lnTo>
                    <a:pt x="857846" y="111594"/>
                  </a:lnTo>
                  <a:lnTo>
                    <a:pt x="856246" y="114376"/>
                  </a:lnTo>
                  <a:lnTo>
                    <a:pt x="854976" y="110109"/>
                  </a:lnTo>
                  <a:lnTo>
                    <a:pt x="857846" y="111594"/>
                  </a:lnTo>
                  <a:lnTo>
                    <a:pt x="857846" y="55206"/>
                  </a:lnTo>
                  <a:lnTo>
                    <a:pt x="853922" y="53517"/>
                  </a:lnTo>
                  <a:lnTo>
                    <a:pt x="853922" y="118402"/>
                  </a:lnTo>
                  <a:lnTo>
                    <a:pt x="708456" y="370776"/>
                  </a:lnTo>
                  <a:lnTo>
                    <a:pt x="686739" y="357225"/>
                  </a:lnTo>
                  <a:lnTo>
                    <a:pt x="683196" y="354660"/>
                  </a:lnTo>
                  <a:lnTo>
                    <a:pt x="683196" y="414604"/>
                  </a:lnTo>
                  <a:lnTo>
                    <a:pt x="592759" y="571525"/>
                  </a:lnTo>
                  <a:lnTo>
                    <a:pt x="567537" y="556996"/>
                  </a:lnTo>
                  <a:lnTo>
                    <a:pt x="567537" y="615276"/>
                  </a:lnTo>
                  <a:lnTo>
                    <a:pt x="477062" y="772248"/>
                  </a:lnTo>
                  <a:lnTo>
                    <a:pt x="456145" y="761047"/>
                  </a:lnTo>
                  <a:lnTo>
                    <a:pt x="451802" y="759066"/>
                  </a:lnTo>
                  <a:lnTo>
                    <a:pt x="451802" y="816076"/>
                  </a:lnTo>
                  <a:lnTo>
                    <a:pt x="307911" y="1065745"/>
                  </a:lnTo>
                  <a:lnTo>
                    <a:pt x="297497" y="1017016"/>
                  </a:lnTo>
                  <a:lnTo>
                    <a:pt x="289229" y="963841"/>
                  </a:lnTo>
                  <a:lnTo>
                    <a:pt x="284162" y="911237"/>
                  </a:lnTo>
                  <a:lnTo>
                    <a:pt x="282282" y="859307"/>
                  </a:lnTo>
                  <a:lnTo>
                    <a:pt x="283591" y="808126"/>
                  </a:lnTo>
                  <a:lnTo>
                    <a:pt x="288074" y="757758"/>
                  </a:lnTo>
                  <a:lnTo>
                    <a:pt x="288798" y="753008"/>
                  </a:lnTo>
                  <a:lnTo>
                    <a:pt x="334987" y="766114"/>
                  </a:lnTo>
                  <a:lnTo>
                    <a:pt x="382612" y="783361"/>
                  </a:lnTo>
                  <a:lnTo>
                    <a:pt x="429196" y="804062"/>
                  </a:lnTo>
                  <a:lnTo>
                    <a:pt x="451802" y="816076"/>
                  </a:lnTo>
                  <a:lnTo>
                    <a:pt x="451802" y="759066"/>
                  </a:lnTo>
                  <a:lnTo>
                    <a:pt x="411454" y="740625"/>
                  </a:lnTo>
                  <a:lnTo>
                    <a:pt x="365823" y="723188"/>
                  </a:lnTo>
                  <a:lnTo>
                    <a:pt x="319366" y="708748"/>
                  </a:lnTo>
                  <a:lnTo>
                    <a:pt x="296811" y="703300"/>
                  </a:lnTo>
                  <a:lnTo>
                    <a:pt x="306514" y="659790"/>
                  </a:lnTo>
                  <a:lnTo>
                    <a:pt x="320459" y="612343"/>
                  </a:lnTo>
                  <a:lnTo>
                    <a:pt x="337540" y="566026"/>
                  </a:lnTo>
                  <a:lnTo>
                    <a:pt x="357746" y="520915"/>
                  </a:lnTo>
                  <a:lnTo>
                    <a:pt x="368554" y="500595"/>
                  </a:lnTo>
                  <a:lnTo>
                    <a:pt x="567537" y="615276"/>
                  </a:lnTo>
                  <a:lnTo>
                    <a:pt x="567537" y="556996"/>
                  </a:lnTo>
                  <a:lnTo>
                    <a:pt x="393687" y="456793"/>
                  </a:lnTo>
                  <a:lnTo>
                    <a:pt x="407250" y="435013"/>
                  </a:lnTo>
                  <a:lnTo>
                    <a:pt x="436079" y="394982"/>
                  </a:lnTo>
                  <a:lnTo>
                    <a:pt x="467525" y="357047"/>
                  </a:lnTo>
                  <a:lnTo>
                    <a:pt x="501497" y="321246"/>
                  </a:lnTo>
                  <a:lnTo>
                    <a:pt x="532574" y="292569"/>
                  </a:lnTo>
                  <a:lnTo>
                    <a:pt x="549211" y="309956"/>
                  </a:lnTo>
                  <a:lnTo>
                    <a:pt x="585000" y="342925"/>
                  </a:lnTo>
                  <a:lnTo>
                    <a:pt x="622960" y="373659"/>
                  </a:lnTo>
                  <a:lnTo>
                    <a:pt x="663028" y="402107"/>
                  </a:lnTo>
                  <a:lnTo>
                    <a:pt x="683196" y="414604"/>
                  </a:lnTo>
                  <a:lnTo>
                    <a:pt x="683196" y="354660"/>
                  </a:lnTo>
                  <a:lnTo>
                    <a:pt x="645502" y="327304"/>
                  </a:lnTo>
                  <a:lnTo>
                    <a:pt x="606704" y="294741"/>
                  </a:lnTo>
                  <a:lnTo>
                    <a:pt x="571411" y="260591"/>
                  </a:lnTo>
                  <a:lnTo>
                    <a:pt x="576795" y="256235"/>
                  </a:lnTo>
                  <a:lnTo>
                    <a:pt x="618007" y="227126"/>
                  </a:lnTo>
                  <a:lnTo>
                    <a:pt x="661504" y="200329"/>
                  </a:lnTo>
                  <a:lnTo>
                    <a:pt x="707224" y="175920"/>
                  </a:lnTo>
                  <a:lnTo>
                    <a:pt x="755116" y="153911"/>
                  </a:lnTo>
                  <a:lnTo>
                    <a:pt x="805103" y="134378"/>
                  </a:lnTo>
                  <a:lnTo>
                    <a:pt x="853922" y="118402"/>
                  </a:lnTo>
                  <a:lnTo>
                    <a:pt x="853922" y="53517"/>
                  </a:lnTo>
                  <a:lnTo>
                    <a:pt x="846416" y="50292"/>
                  </a:lnTo>
                  <a:lnTo>
                    <a:pt x="821664" y="39649"/>
                  </a:lnTo>
                  <a:lnTo>
                    <a:pt x="796201" y="31013"/>
                  </a:lnTo>
                  <a:lnTo>
                    <a:pt x="796201" y="84099"/>
                  </a:lnTo>
                  <a:lnTo>
                    <a:pt x="791781" y="85534"/>
                  </a:lnTo>
                  <a:lnTo>
                    <a:pt x="742645" y="104381"/>
                  </a:lnTo>
                  <a:lnTo>
                    <a:pt x="695375" y="125501"/>
                  </a:lnTo>
                  <a:lnTo>
                    <a:pt x="650036" y="148818"/>
                  </a:lnTo>
                  <a:lnTo>
                    <a:pt x="606679" y="174320"/>
                  </a:lnTo>
                  <a:lnTo>
                    <a:pt x="565353" y="201955"/>
                  </a:lnTo>
                  <a:lnTo>
                    <a:pt x="537578" y="222986"/>
                  </a:lnTo>
                  <a:lnTo>
                    <a:pt x="536816" y="222123"/>
                  </a:lnTo>
                  <a:lnTo>
                    <a:pt x="505917" y="182270"/>
                  </a:lnTo>
                  <a:lnTo>
                    <a:pt x="498944" y="171831"/>
                  </a:lnTo>
                  <a:lnTo>
                    <a:pt x="498944" y="254952"/>
                  </a:lnTo>
                  <a:lnTo>
                    <a:pt x="454088" y="297268"/>
                  </a:lnTo>
                  <a:lnTo>
                    <a:pt x="421411" y="333044"/>
                  </a:lnTo>
                  <a:lnTo>
                    <a:pt x="391020" y="370763"/>
                  </a:lnTo>
                  <a:lnTo>
                    <a:pt x="362978" y="410387"/>
                  </a:lnTo>
                  <a:lnTo>
                    <a:pt x="349897" y="431546"/>
                  </a:lnTo>
                  <a:lnTo>
                    <a:pt x="324751" y="417055"/>
                  </a:lnTo>
                  <a:lnTo>
                    <a:pt x="324751" y="475348"/>
                  </a:lnTo>
                  <a:lnTo>
                    <a:pt x="314248" y="494957"/>
                  </a:lnTo>
                  <a:lnTo>
                    <a:pt x="293992" y="539178"/>
                  </a:lnTo>
                  <a:lnTo>
                    <a:pt x="276580" y="584479"/>
                  </a:lnTo>
                  <a:lnTo>
                    <a:pt x="262001" y="630783"/>
                  </a:lnTo>
                  <a:lnTo>
                    <a:pt x="250266" y="678053"/>
                  </a:lnTo>
                  <a:lnTo>
                    <a:pt x="248818" y="685888"/>
                  </a:lnTo>
                  <a:lnTo>
                    <a:pt x="248818" y="1031303"/>
                  </a:lnTo>
                  <a:lnTo>
                    <a:pt x="248450" y="1031011"/>
                  </a:lnTo>
                  <a:lnTo>
                    <a:pt x="212826" y="998448"/>
                  </a:lnTo>
                  <a:lnTo>
                    <a:pt x="180314" y="963053"/>
                  </a:lnTo>
                  <a:lnTo>
                    <a:pt x="151079" y="925004"/>
                  </a:lnTo>
                  <a:lnTo>
                    <a:pt x="125234" y="884491"/>
                  </a:lnTo>
                  <a:lnTo>
                    <a:pt x="102946" y="841679"/>
                  </a:lnTo>
                  <a:lnTo>
                    <a:pt x="84340" y="796759"/>
                  </a:lnTo>
                  <a:lnTo>
                    <a:pt x="69545" y="749922"/>
                  </a:lnTo>
                  <a:lnTo>
                    <a:pt x="65989" y="734009"/>
                  </a:lnTo>
                  <a:lnTo>
                    <a:pt x="85839" y="732459"/>
                  </a:lnTo>
                  <a:lnTo>
                    <a:pt x="136677" y="732091"/>
                  </a:lnTo>
                  <a:lnTo>
                    <a:pt x="187159" y="735291"/>
                  </a:lnTo>
                  <a:lnTo>
                    <a:pt x="237121" y="742048"/>
                  </a:lnTo>
                  <a:lnTo>
                    <a:pt x="239382" y="742530"/>
                  </a:lnTo>
                  <a:lnTo>
                    <a:pt x="235381" y="775169"/>
                  </a:lnTo>
                  <a:lnTo>
                    <a:pt x="232244" y="824890"/>
                  </a:lnTo>
                  <a:lnTo>
                    <a:pt x="231978" y="875309"/>
                  </a:lnTo>
                  <a:lnTo>
                    <a:pt x="234607" y="926363"/>
                  </a:lnTo>
                  <a:lnTo>
                    <a:pt x="240131" y="977963"/>
                  </a:lnTo>
                  <a:lnTo>
                    <a:pt x="248564" y="1030071"/>
                  </a:lnTo>
                  <a:lnTo>
                    <a:pt x="248818" y="1031303"/>
                  </a:lnTo>
                  <a:lnTo>
                    <a:pt x="248818" y="685888"/>
                  </a:lnTo>
                  <a:lnTo>
                    <a:pt x="247497" y="693013"/>
                  </a:lnTo>
                  <a:lnTo>
                    <a:pt x="224370" y="688949"/>
                  </a:lnTo>
                  <a:lnTo>
                    <a:pt x="176060" y="683628"/>
                  </a:lnTo>
                  <a:lnTo>
                    <a:pt x="127330" y="681405"/>
                  </a:lnTo>
                  <a:lnTo>
                    <a:pt x="78308" y="682269"/>
                  </a:lnTo>
                  <a:lnTo>
                    <a:pt x="56476" y="684060"/>
                  </a:lnTo>
                  <a:lnTo>
                    <a:pt x="52451" y="653783"/>
                  </a:lnTo>
                  <a:lnTo>
                    <a:pt x="50279" y="605574"/>
                  </a:lnTo>
                  <a:lnTo>
                    <a:pt x="52324" y="557555"/>
                  </a:lnTo>
                  <a:lnTo>
                    <a:pt x="58559" y="509981"/>
                  </a:lnTo>
                  <a:lnTo>
                    <a:pt x="68935" y="463067"/>
                  </a:lnTo>
                  <a:lnTo>
                    <a:pt x="83451" y="417029"/>
                  </a:lnTo>
                  <a:lnTo>
                    <a:pt x="102044" y="372110"/>
                  </a:lnTo>
                  <a:lnTo>
                    <a:pt x="112102" y="352767"/>
                  </a:lnTo>
                  <a:lnTo>
                    <a:pt x="324751" y="475348"/>
                  </a:lnTo>
                  <a:lnTo>
                    <a:pt x="324751" y="417055"/>
                  </a:lnTo>
                  <a:lnTo>
                    <a:pt x="137172" y="308927"/>
                  </a:lnTo>
                  <a:lnTo>
                    <a:pt x="151066" y="287070"/>
                  </a:lnTo>
                  <a:lnTo>
                    <a:pt x="180606" y="248450"/>
                  </a:lnTo>
                  <a:lnTo>
                    <a:pt x="213169" y="212826"/>
                  </a:lnTo>
                  <a:lnTo>
                    <a:pt x="248564" y="180327"/>
                  </a:lnTo>
                  <a:lnTo>
                    <a:pt x="286639" y="151066"/>
                  </a:lnTo>
                  <a:lnTo>
                    <a:pt x="327152" y="125234"/>
                  </a:lnTo>
                  <a:lnTo>
                    <a:pt x="369938" y="102958"/>
                  </a:lnTo>
                  <a:lnTo>
                    <a:pt x="394957" y="92595"/>
                  </a:lnTo>
                  <a:lnTo>
                    <a:pt x="405460" y="114655"/>
                  </a:lnTo>
                  <a:lnTo>
                    <a:pt x="429285" y="157518"/>
                  </a:lnTo>
                  <a:lnTo>
                    <a:pt x="455637" y="198551"/>
                  </a:lnTo>
                  <a:lnTo>
                    <a:pt x="484454" y="237693"/>
                  </a:lnTo>
                  <a:lnTo>
                    <a:pt x="498944" y="254952"/>
                  </a:lnTo>
                  <a:lnTo>
                    <a:pt x="498944" y="171831"/>
                  </a:lnTo>
                  <a:lnTo>
                    <a:pt x="477850" y="140208"/>
                  </a:lnTo>
                  <a:lnTo>
                    <a:pt x="452678" y="96024"/>
                  </a:lnTo>
                  <a:lnTo>
                    <a:pt x="497789" y="61099"/>
                  </a:lnTo>
                  <a:lnTo>
                    <a:pt x="570382" y="51485"/>
                  </a:lnTo>
                  <a:lnTo>
                    <a:pt x="606704" y="50292"/>
                  </a:lnTo>
                  <a:lnTo>
                    <a:pt x="654608" y="52374"/>
                  </a:lnTo>
                  <a:lnTo>
                    <a:pt x="702068" y="58635"/>
                  </a:lnTo>
                  <a:lnTo>
                    <a:pt x="748880" y="69024"/>
                  </a:lnTo>
                  <a:lnTo>
                    <a:pt x="794804" y="83515"/>
                  </a:lnTo>
                  <a:lnTo>
                    <a:pt x="796201" y="84099"/>
                  </a:lnTo>
                  <a:lnTo>
                    <a:pt x="796201" y="31013"/>
                  </a:lnTo>
                  <a:lnTo>
                    <a:pt x="730935" y="12788"/>
                  </a:lnTo>
                  <a:lnTo>
                    <a:pt x="684479" y="4826"/>
                  </a:lnTo>
                  <a:lnTo>
                    <a:pt x="637540" y="558"/>
                  </a:lnTo>
                  <a:lnTo>
                    <a:pt x="590308" y="0"/>
                  </a:lnTo>
                  <a:lnTo>
                    <a:pt x="542937" y="3175"/>
                  </a:lnTo>
                  <a:lnTo>
                    <a:pt x="495642" y="10096"/>
                  </a:lnTo>
                  <a:lnTo>
                    <a:pt x="448589" y="20815"/>
                  </a:lnTo>
                  <a:lnTo>
                    <a:pt x="402501" y="35140"/>
                  </a:lnTo>
                  <a:lnTo>
                    <a:pt x="358114" y="52857"/>
                  </a:lnTo>
                  <a:lnTo>
                    <a:pt x="315544" y="73850"/>
                  </a:lnTo>
                  <a:lnTo>
                    <a:pt x="274955" y="98018"/>
                  </a:lnTo>
                  <a:lnTo>
                    <a:pt x="236474" y="125247"/>
                  </a:lnTo>
                  <a:lnTo>
                    <a:pt x="200279" y="155397"/>
                  </a:lnTo>
                  <a:lnTo>
                    <a:pt x="166484" y="188404"/>
                  </a:lnTo>
                  <a:lnTo>
                    <a:pt x="135229" y="224129"/>
                  </a:lnTo>
                  <a:lnTo>
                    <a:pt x="106680" y="262470"/>
                  </a:lnTo>
                  <a:lnTo>
                    <a:pt x="80975" y="303314"/>
                  </a:lnTo>
                  <a:lnTo>
                    <a:pt x="58521" y="346036"/>
                  </a:lnTo>
                  <a:lnTo>
                    <a:pt x="39649" y="389953"/>
                  </a:lnTo>
                  <a:lnTo>
                    <a:pt x="24396" y="434911"/>
                  </a:lnTo>
                  <a:lnTo>
                    <a:pt x="12788" y="480695"/>
                  </a:lnTo>
                  <a:lnTo>
                    <a:pt x="4826" y="527151"/>
                  </a:lnTo>
                  <a:lnTo>
                    <a:pt x="558" y="574078"/>
                  </a:lnTo>
                  <a:lnTo>
                    <a:pt x="0" y="621322"/>
                  </a:lnTo>
                  <a:lnTo>
                    <a:pt x="3175" y="668680"/>
                  </a:lnTo>
                  <a:lnTo>
                    <a:pt x="10096" y="715975"/>
                  </a:lnTo>
                  <a:lnTo>
                    <a:pt x="20789" y="763028"/>
                  </a:lnTo>
                  <a:lnTo>
                    <a:pt x="35128" y="809104"/>
                  </a:lnTo>
                  <a:lnTo>
                    <a:pt x="52844" y="853503"/>
                  </a:lnTo>
                  <a:lnTo>
                    <a:pt x="73850" y="896073"/>
                  </a:lnTo>
                  <a:lnTo>
                    <a:pt x="98005" y="936663"/>
                  </a:lnTo>
                  <a:lnTo>
                    <a:pt x="125234" y="975131"/>
                  </a:lnTo>
                  <a:lnTo>
                    <a:pt x="155397" y="1011339"/>
                  </a:lnTo>
                  <a:lnTo>
                    <a:pt x="188404" y="1045146"/>
                  </a:lnTo>
                  <a:lnTo>
                    <a:pt x="224129" y="1076388"/>
                  </a:lnTo>
                  <a:lnTo>
                    <a:pt x="262458" y="1104938"/>
                  </a:lnTo>
                  <a:lnTo>
                    <a:pt x="279222" y="1115504"/>
                  </a:lnTo>
                  <a:lnTo>
                    <a:pt x="240880" y="1182039"/>
                  </a:lnTo>
                  <a:lnTo>
                    <a:pt x="284619" y="1207262"/>
                  </a:lnTo>
                  <a:lnTo>
                    <a:pt x="322910" y="1140828"/>
                  </a:lnTo>
                  <a:lnTo>
                    <a:pt x="351523" y="1155661"/>
                  </a:lnTo>
                  <a:lnTo>
                    <a:pt x="400926" y="1175956"/>
                  </a:lnTo>
                  <a:lnTo>
                    <a:pt x="451231" y="1191602"/>
                  </a:lnTo>
                  <a:lnTo>
                    <a:pt x="502158" y="1202690"/>
                  </a:lnTo>
                  <a:lnTo>
                    <a:pt x="553440" y="1209281"/>
                  </a:lnTo>
                  <a:lnTo>
                    <a:pt x="604774" y="1211465"/>
                  </a:lnTo>
                  <a:lnTo>
                    <a:pt x="653021" y="1209548"/>
                  </a:lnTo>
                  <a:lnTo>
                    <a:pt x="700836" y="1203820"/>
                  </a:lnTo>
                  <a:lnTo>
                    <a:pt x="747991" y="1194358"/>
                  </a:lnTo>
                  <a:lnTo>
                    <a:pt x="794232" y="1181239"/>
                  </a:lnTo>
                  <a:lnTo>
                    <a:pt x="839330" y="1164488"/>
                  </a:lnTo>
                  <a:lnTo>
                    <a:pt x="883056" y="1144206"/>
                  </a:lnTo>
                  <a:lnTo>
                    <a:pt x="925169" y="1120444"/>
                  </a:lnTo>
                  <a:lnTo>
                    <a:pt x="965428" y="1093254"/>
                  </a:lnTo>
                  <a:lnTo>
                    <a:pt x="1003592" y="1062723"/>
                  </a:lnTo>
                  <a:lnTo>
                    <a:pt x="1039431" y="1028890"/>
                  </a:lnTo>
                  <a:lnTo>
                    <a:pt x="1072705" y="991831"/>
                  </a:lnTo>
                  <a:lnTo>
                    <a:pt x="1103185" y="951623"/>
                  </a:lnTo>
                  <a:lnTo>
                    <a:pt x="1130630" y="908304"/>
                  </a:lnTo>
                  <a:lnTo>
                    <a:pt x="1153083" y="865581"/>
                  </a:lnTo>
                  <a:lnTo>
                    <a:pt x="1171956" y="821664"/>
                  </a:lnTo>
                  <a:lnTo>
                    <a:pt x="1187208" y="776719"/>
                  </a:lnTo>
                  <a:lnTo>
                    <a:pt x="1198816" y="730923"/>
                  </a:lnTo>
                  <a:lnTo>
                    <a:pt x="1206779" y="684479"/>
                  </a:lnTo>
                  <a:lnTo>
                    <a:pt x="1211046" y="637540"/>
                  </a:lnTo>
                  <a:lnTo>
                    <a:pt x="1211605" y="590308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50821" y="3860906"/>
              <a:ext cx="233626" cy="233657"/>
            </a:xfrm>
            <a:prstGeom prst="rect">
              <a:avLst/>
            </a:prstGeom>
          </p:spPr>
        </p:pic>
      </p:grpSp>
      <p:grpSp>
        <p:nvGrpSpPr>
          <p:cNvPr id="187" name="Группа 186"/>
          <p:cNvGrpSpPr/>
          <p:nvPr/>
        </p:nvGrpSpPr>
        <p:grpSpPr>
          <a:xfrm>
            <a:off x="13284480" y="3879855"/>
            <a:ext cx="1211706" cy="1033144"/>
            <a:chOff x="13284480" y="3879855"/>
            <a:chExt cx="1211706" cy="1033144"/>
          </a:xfrm>
        </p:grpSpPr>
        <p:sp>
          <p:nvSpPr>
            <p:cNvPr id="99" name="object 99"/>
            <p:cNvSpPr/>
            <p:nvPr/>
          </p:nvSpPr>
          <p:spPr>
            <a:xfrm>
              <a:off x="13284480" y="3879855"/>
              <a:ext cx="960119" cy="1033144"/>
            </a:xfrm>
            <a:custGeom>
              <a:avLst/>
              <a:gdLst/>
              <a:ahLst/>
              <a:cxnLst/>
              <a:rect l="l" t="t" r="r" b="b"/>
              <a:pathLst>
                <a:path w="960119" h="1033145">
                  <a:moveTo>
                    <a:pt x="707605" y="375272"/>
                  </a:moveTo>
                  <a:lnTo>
                    <a:pt x="657123" y="462965"/>
                  </a:lnTo>
                  <a:lnTo>
                    <a:pt x="657123" y="564121"/>
                  </a:lnTo>
                  <a:lnTo>
                    <a:pt x="657123" y="668134"/>
                  </a:lnTo>
                  <a:lnTo>
                    <a:pt x="555205" y="844689"/>
                  </a:lnTo>
                  <a:lnTo>
                    <a:pt x="555205" y="741172"/>
                  </a:lnTo>
                  <a:lnTo>
                    <a:pt x="657123" y="564121"/>
                  </a:lnTo>
                  <a:lnTo>
                    <a:pt x="657123" y="462965"/>
                  </a:lnTo>
                  <a:lnTo>
                    <a:pt x="504723" y="727671"/>
                  </a:lnTo>
                  <a:lnTo>
                    <a:pt x="504723" y="1033119"/>
                  </a:lnTo>
                  <a:lnTo>
                    <a:pt x="613486" y="844689"/>
                  </a:lnTo>
                  <a:lnTo>
                    <a:pt x="707605" y="681647"/>
                  </a:lnTo>
                  <a:lnTo>
                    <a:pt x="707605" y="564121"/>
                  </a:lnTo>
                  <a:lnTo>
                    <a:pt x="707605" y="375272"/>
                  </a:lnTo>
                  <a:close/>
                </a:path>
                <a:path w="960119" h="1033145">
                  <a:moveTo>
                    <a:pt x="919670" y="240944"/>
                  </a:moveTo>
                  <a:lnTo>
                    <a:pt x="898512" y="181330"/>
                  </a:lnTo>
                  <a:lnTo>
                    <a:pt x="860615" y="117259"/>
                  </a:lnTo>
                  <a:lnTo>
                    <a:pt x="833882" y="86728"/>
                  </a:lnTo>
                  <a:lnTo>
                    <a:pt x="801166" y="58889"/>
                  </a:lnTo>
                  <a:lnTo>
                    <a:pt x="761847" y="35026"/>
                  </a:lnTo>
                  <a:lnTo>
                    <a:pt x="715340" y="16421"/>
                  </a:lnTo>
                  <a:lnTo>
                    <a:pt x="661047" y="4318"/>
                  </a:lnTo>
                  <a:lnTo>
                    <a:pt x="598335" y="0"/>
                  </a:lnTo>
                  <a:lnTo>
                    <a:pt x="548716" y="3670"/>
                  </a:lnTo>
                  <a:lnTo>
                    <a:pt x="501434" y="14338"/>
                  </a:lnTo>
                  <a:lnTo>
                    <a:pt x="457034" y="31508"/>
                  </a:lnTo>
                  <a:lnTo>
                    <a:pt x="416026" y="54635"/>
                  </a:lnTo>
                  <a:lnTo>
                    <a:pt x="378980" y="83223"/>
                  </a:lnTo>
                  <a:lnTo>
                    <a:pt x="346405" y="116738"/>
                  </a:lnTo>
                  <a:lnTo>
                    <a:pt x="318858" y="154686"/>
                  </a:lnTo>
                  <a:lnTo>
                    <a:pt x="296862" y="196532"/>
                  </a:lnTo>
                  <a:lnTo>
                    <a:pt x="280949" y="241769"/>
                  </a:lnTo>
                  <a:lnTo>
                    <a:pt x="271665" y="289877"/>
                  </a:lnTo>
                  <a:lnTo>
                    <a:pt x="259308" y="289598"/>
                  </a:lnTo>
                  <a:lnTo>
                    <a:pt x="212763" y="293789"/>
                  </a:lnTo>
                  <a:lnTo>
                    <a:pt x="168922" y="305854"/>
                  </a:lnTo>
                  <a:lnTo>
                    <a:pt x="128536" y="325056"/>
                  </a:lnTo>
                  <a:lnTo>
                    <a:pt x="92341" y="350659"/>
                  </a:lnTo>
                  <a:lnTo>
                    <a:pt x="61061" y="381927"/>
                  </a:lnTo>
                  <a:lnTo>
                    <a:pt x="35458" y="418122"/>
                  </a:lnTo>
                  <a:lnTo>
                    <a:pt x="16256" y="458508"/>
                  </a:lnTo>
                  <a:lnTo>
                    <a:pt x="4191" y="502348"/>
                  </a:lnTo>
                  <a:lnTo>
                    <a:pt x="0" y="548894"/>
                  </a:lnTo>
                  <a:lnTo>
                    <a:pt x="4191" y="595452"/>
                  </a:lnTo>
                  <a:lnTo>
                    <a:pt x="16256" y="639292"/>
                  </a:lnTo>
                  <a:lnTo>
                    <a:pt x="35458" y="679678"/>
                  </a:lnTo>
                  <a:lnTo>
                    <a:pt x="61061" y="715873"/>
                  </a:lnTo>
                  <a:lnTo>
                    <a:pt x="92341" y="747141"/>
                  </a:lnTo>
                  <a:lnTo>
                    <a:pt x="128536" y="772744"/>
                  </a:lnTo>
                  <a:lnTo>
                    <a:pt x="168922" y="791959"/>
                  </a:lnTo>
                  <a:lnTo>
                    <a:pt x="212763" y="804011"/>
                  </a:lnTo>
                  <a:lnTo>
                    <a:pt x="259308" y="808202"/>
                  </a:lnTo>
                  <a:lnTo>
                    <a:pt x="403758" y="808202"/>
                  </a:lnTo>
                  <a:lnTo>
                    <a:pt x="403758" y="757732"/>
                  </a:lnTo>
                  <a:lnTo>
                    <a:pt x="259308" y="757732"/>
                  </a:lnTo>
                  <a:lnTo>
                    <a:pt x="211493" y="752208"/>
                  </a:lnTo>
                  <a:lnTo>
                    <a:pt x="167551" y="736473"/>
                  </a:lnTo>
                  <a:lnTo>
                    <a:pt x="128778" y="711796"/>
                  </a:lnTo>
                  <a:lnTo>
                    <a:pt x="96418" y="679437"/>
                  </a:lnTo>
                  <a:lnTo>
                    <a:pt x="71742" y="640651"/>
                  </a:lnTo>
                  <a:lnTo>
                    <a:pt x="56007" y="596722"/>
                  </a:lnTo>
                  <a:lnTo>
                    <a:pt x="50482" y="548894"/>
                  </a:lnTo>
                  <a:lnTo>
                    <a:pt x="56007" y="501078"/>
                  </a:lnTo>
                  <a:lnTo>
                    <a:pt x="71742" y="457136"/>
                  </a:lnTo>
                  <a:lnTo>
                    <a:pt x="96418" y="418363"/>
                  </a:lnTo>
                  <a:lnTo>
                    <a:pt x="128778" y="386003"/>
                  </a:lnTo>
                  <a:lnTo>
                    <a:pt x="167551" y="361327"/>
                  </a:lnTo>
                  <a:lnTo>
                    <a:pt x="211493" y="345592"/>
                  </a:lnTo>
                  <a:lnTo>
                    <a:pt x="259308" y="340067"/>
                  </a:lnTo>
                  <a:lnTo>
                    <a:pt x="267271" y="340220"/>
                  </a:lnTo>
                  <a:lnTo>
                    <a:pt x="275234" y="340664"/>
                  </a:lnTo>
                  <a:lnTo>
                    <a:pt x="283171" y="341414"/>
                  </a:lnTo>
                  <a:lnTo>
                    <a:pt x="291045" y="342468"/>
                  </a:lnTo>
                  <a:lnTo>
                    <a:pt x="319011" y="346710"/>
                  </a:lnTo>
                  <a:lnTo>
                    <a:pt x="320065" y="318452"/>
                  </a:lnTo>
                  <a:lnTo>
                    <a:pt x="326136" y="269684"/>
                  </a:lnTo>
                  <a:lnTo>
                    <a:pt x="340106" y="224040"/>
                  </a:lnTo>
                  <a:lnTo>
                    <a:pt x="361264" y="182194"/>
                  </a:lnTo>
                  <a:lnTo>
                    <a:pt x="388886" y="144868"/>
                  </a:lnTo>
                  <a:lnTo>
                    <a:pt x="422236" y="112750"/>
                  </a:lnTo>
                  <a:lnTo>
                    <a:pt x="460578" y="86563"/>
                  </a:lnTo>
                  <a:lnTo>
                    <a:pt x="503199" y="66979"/>
                  </a:lnTo>
                  <a:lnTo>
                    <a:pt x="549363" y="54724"/>
                  </a:lnTo>
                  <a:lnTo>
                    <a:pt x="598335" y="50469"/>
                  </a:lnTo>
                  <a:lnTo>
                    <a:pt x="660831" y="55410"/>
                  </a:lnTo>
                  <a:lnTo>
                    <a:pt x="713562" y="69215"/>
                  </a:lnTo>
                  <a:lnTo>
                    <a:pt x="757339" y="90373"/>
                  </a:lnTo>
                  <a:lnTo>
                    <a:pt x="792988" y="117398"/>
                  </a:lnTo>
                  <a:lnTo>
                    <a:pt x="821347" y="148780"/>
                  </a:lnTo>
                  <a:lnTo>
                    <a:pt x="843241" y="182994"/>
                  </a:lnTo>
                  <a:lnTo>
                    <a:pt x="859472" y="218554"/>
                  </a:lnTo>
                  <a:lnTo>
                    <a:pt x="870889" y="253949"/>
                  </a:lnTo>
                  <a:lnTo>
                    <a:pt x="919670" y="240944"/>
                  </a:lnTo>
                  <a:close/>
                </a:path>
                <a:path w="960119" h="1033145">
                  <a:moveTo>
                    <a:pt x="959497" y="375272"/>
                  </a:moveTo>
                  <a:lnTo>
                    <a:pt x="909015" y="462965"/>
                  </a:lnTo>
                  <a:lnTo>
                    <a:pt x="909015" y="564134"/>
                  </a:lnTo>
                  <a:lnTo>
                    <a:pt x="909015" y="668134"/>
                  </a:lnTo>
                  <a:lnTo>
                    <a:pt x="807097" y="844702"/>
                  </a:lnTo>
                  <a:lnTo>
                    <a:pt x="807097" y="741159"/>
                  </a:lnTo>
                  <a:lnTo>
                    <a:pt x="909015" y="564134"/>
                  </a:lnTo>
                  <a:lnTo>
                    <a:pt x="909015" y="462965"/>
                  </a:lnTo>
                  <a:lnTo>
                    <a:pt x="756615" y="727671"/>
                  </a:lnTo>
                  <a:lnTo>
                    <a:pt x="756615" y="1033106"/>
                  </a:lnTo>
                  <a:lnTo>
                    <a:pt x="865378" y="844702"/>
                  </a:lnTo>
                  <a:lnTo>
                    <a:pt x="959497" y="681659"/>
                  </a:lnTo>
                  <a:lnTo>
                    <a:pt x="959497" y="564134"/>
                  </a:lnTo>
                  <a:lnTo>
                    <a:pt x="959497" y="375272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292986" y="4255125"/>
              <a:ext cx="203200" cy="657860"/>
            </a:xfrm>
            <a:custGeom>
              <a:avLst/>
              <a:gdLst/>
              <a:ahLst/>
              <a:cxnLst/>
              <a:rect l="l" t="t" r="r" b="b"/>
              <a:pathLst>
                <a:path w="203200" h="657860">
                  <a:moveTo>
                    <a:pt x="202883" y="0"/>
                  </a:moveTo>
                  <a:lnTo>
                    <a:pt x="0" y="352397"/>
                  </a:lnTo>
                  <a:lnTo>
                    <a:pt x="0" y="657833"/>
                  </a:lnTo>
                  <a:lnTo>
                    <a:pt x="108764" y="469420"/>
                  </a:lnTo>
                  <a:lnTo>
                    <a:pt x="50480" y="469420"/>
                  </a:lnTo>
                  <a:lnTo>
                    <a:pt x="50480" y="365884"/>
                  </a:lnTo>
                  <a:lnTo>
                    <a:pt x="152403" y="188852"/>
                  </a:lnTo>
                  <a:lnTo>
                    <a:pt x="202883" y="188852"/>
                  </a:lnTo>
                  <a:lnTo>
                    <a:pt x="202883" y="0"/>
                  </a:lnTo>
                  <a:close/>
                </a:path>
                <a:path w="203200" h="657860">
                  <a:moveTo>
                    <a:pt x="202883" y="188852"/>
                  </a:moveTo>
                  <a:lnTo>
                    <a:pt x="152403" y="188852"/>
                  </a:lnTo>
                  <a:lnTo>
                    <a:pt x="152403" y="292860"/>
                  </a:lnTo>
                  <a:lnTo>
                    <a:pt x="50480" y="469420"/>
                  </a:lnTo>
                  <a:lnTo>
                    <a:pt x="108764" y="469420"/>
                  </a:lnTo>
                  <a:lnTo>
                    <a:pt x="202883" y="306378"/>
                  </a:lnTo>
                  <a:lnTo>
                    <a:pt x="202883" y="188852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4948889" y="3903015"/>
            <a:ext cx="1209675" cy="1038225"/>
            <a:chOff x="14948889" y="3903015"/>
            <a:chExt cx="1209675" cy="1038225"/>
          </a:xfrm>
        </p:grpSpPr>
        <p:sp>
          <p:nvSpPr>
            <p:cNvPr id="102" name="object 102"/>
            <p:cNvSpPr/>
            <p:nvPr/>
          </p:nvSpPr>
          <p:spPr>
            <a:xfrm>
              <a:off x="14948878" y="3903020"/>
              <a:ext cx="1209675" cy="657225"/>
            </a:xfrm>
            <a:custGeom>
              <a:avLst/>
              <a:gdLst/>
              <a:ahLst/>
              <a:cxnLst/>
              <a:rect l="l" t="t" r="r" b="b"/>
              <a:pathLst>
                <a:path w="1209675" h="657225">
                  <a:moveTo>
                    <a:pt x="892708" y="180784"/>
                  </a:moveTo>
                  <a:lnTo>
                    <a:pt x="865733" y="135661"/>
                  </a:lnTo>
                  <a:lnTo>
                    <a:pt x="832637" y="96177"/>
                  </a:lnTo>
                  <a:lnTo>
                    <a:pt x="794156" y="62814"/>
                  </a:lnTo>
                  <a:lnTo>
                    <a:pt x="751065" y="36042"/>
                  </a:lnTo>
                  <a:lnTo>
                    <a:pt x="704126" y="16332"/>
                  </a:lnTo>
                  <a:lnTo>
                    <a:pt x="654088" y="4165"/>
                  </a:lnTo>
                  <a:lnTo>
                    <a:pt x="601726" y="0"/>
                  </a:lnTo>
                  <a:lnTo>
                    <a:pt x="552538" y="3314"/>
                  </a:lnTo>
                  <a:lnTo>
                    <a:pt x="505891" y="12992"/>
                  </a:lnTo>
                  <a:lnTo>
                    <a:pt x="462241" y="28587"/>
                  </a:lnTo>
                  <a:lnTo>
                    <a:pt x="422071" y="49682"/>
                  </a:lnTo>
                  <a:lnTo>
                    <a:pt x="385838" y="75844"/>
                  </a:lnTo>
                  <a:lnTo>
                    <a:pt x="354012" y="106641"/>
                  </a:lnTo>
                  <a:lnTo>
                    <a:pt x="327050" y="141655"/>
                  </a:lnTo>
                  <a:lnTo>
                    <a:pt x="305435" y="180441"/>
                  </a:lnTo>
                  <a:lnTo>
                    <a:pt x="289623" y="222567"/>
                  </a:lnTo>
                  <a:lnTo>
                    <a:pt x="280085" y="267627"/>
                  </a:lnTo>
                  <a:lnTo>
                    <a:pt x="224434" y="261277"/>
                  </a:lnTo>
                  <a:lnTo>
                    <a:pt x="172542" y="264960"/>
                  </a:lnTo>
                  <a:lnTo>
                    <a:pt x="125285" y="278447"/>
                  </a:lnTo>
                  <a:lnTo>
                    <a:pt x="83527" y="301574"/>
                  </a:lnTo>
                  <a:lnTo>
                    <a:pt x="48171" y="334137"/>
                  </a:lnTo>
                  <a:lnTo>
                    <a:pt x="22669" y="371716"/>
                  </a:lnTo>
                  <a:lnTo>
                    <a:pt x="6527" y="413042"/>
                  </a:lnTo>
                  <a:lnTo>
                    <a:pt x="0" y="456361"/>
                  </a:lnTo>
                  <a:lnTo>
                    <a:pt x="3365" y="499897"/>
                  </a:lnTo>
                  <a:lnTo>
                    <a:pt x="16878" y="541870"/>
                  </a:lnTo>
                  <a:lnTo>
                    <a:pt x="42113" y="581888"/>
                  </a:lnTo>
                  <a:lnTo>
                    <a:pt x="76822" y="613905"/>
                  </a:lnTo>
                  <a:lnTo>
                    <a:pt x="120065" y="637413"/>
                  </a:lnTo>
                  <a:lnTo>
                    <a:pt x="170891" y="651903"/>
                  </a:lnTo>
                  <a:lnTo>
                    <a:pt x="228358" y="656844"/>
                  </a:lnTo>
                  <a:lnTo>
                    <a:pt x="603262" y="656844"/>
                  </a:lnTo>
                  <a:lnTo>
                    <a:pt x="603262" y="606374"/>
                  </a:lnTo>
                  <a:lnTo>
                    <a:pt x="228358" y="606374"/>
                  </a:lnTo>
                  <a:lnTo>
                    <a:pt x="171716" y="600760"/>
                  </a:lnTo>
                  <a:lnTo>
                    <a:pt x="124548" y="584276"/>
                  </a:lnTo>
                  <a:lnTo>
                    <a:pt x="87884" y="557428"/>
                  </a:lnTo>
                  <a:lnTo>
                    <a:pt x="62738" y="520763"/>
                  </a:lnTo>
                  <a:lnTo>
                    <a:pt x="51765" y="482066"/>
                  </a:lnTo>
                  <a:lnTo>
                    <a:pt x="52374" y="441566"/>
                  </a:lnTo>
                  <a:lnTo>
                    <a:pt x="64096" y="402221"/>
                  </a:lnTo>
                  <a:lnTo>
                    <a:pt x="86499" y="366979"/>
                  </a:lnTo>
                  <a:lnTo>
                    <a:pt x="117182" y="339788"/>
                  </a:lnTo>
                  <a:lnTo>
                    <a:pt x="154393" y="321627"/>
                  </a:lnTo>
                  <a:lnTo>
                    <a:pt x="197192" y="312712"/>
                  </a:lnTo>
                  <a:lnTo>
                    <a:pt x="244640" y="313220"/>
                  </a:lnTo>
                  <a:lnTo>
                    <a:pt x="295783" y="323342"/>
                  </a:lnTo>
                  <a:lnTo>
                    <a:pt x="326707" y="332143"/>
                  </a:lnTo>
                  <a:lnTo>
                    <a:pt x="327914" y="300012"/>
                  </a:lnTo>
                  <a:lnTo>
                    <a:pt x="333743" y="253987"/>
                  </a:lnTo>
                  <a:lnTo>
                    <a:pt x="347243" y="211150"/>
                  </a:lnTo>
                  <a:lnTo>
                    <a:pt x="367766" y="172085"/>
                  </a:lnTo>
                  <a:lnTo>
                    <a:pt x="394639" y="137414"/>
                  </a:lnTo>
                  <a:lnTo>
                    <a:pt x="427240" y="107696"/>
                  </a:lnTo>
                  <a:lnTo>
                    <a:pt x="464908" y="83553"/>
                  </a:lnTo>
                  <a:lnTo>
                    <a:pt x="506971" y="65570"/>
                  </a:lnTo>
                  <a:lnTo>
                    <a:pt x="552805" y="54343"/>
                  </a:lnTo>
                  <a:lnTo>
                    <a:pt x="601726" y="50469"/>
                  </a:lnTo>
                  <a:lnTo>
                    <a:pt x="653135" y="55245"/>
                  </a:lnTo>
                  <a:lnTo>
                    <a:pt x="701725" y="69126"/>
                  </a:lnTo>
                  <a:lnTo>
                    <a:pt x="746480" y="91503"/>
                  </a:lnTo>
                  <a:lnTo>
                    <a:pt x="786358" y="121729"/>
                  </a:lnTo>
                  <a:lnTo>
                    <a:pt x="820356" y="159169"/>
                  </a:lnTo>
                  <a:lnTo>
                    <a:pt x="847458" y="203187"/>
                  </a:lnTo>
                  <a:lnTo>
                    <a:pt x="892708" y="180784"/>
                  </a:lnTo>
                  <a:close/>
                </a:path>
                <a:path w="1209675" h="657225">
                  <a:moveTo>
                    <a:pt x="1209382" y="102565"/>
                  </a:moveTo>
                  <a:lnTo>
                    <a:pt x="1078141" y="330263"/>
                  </a:lnTo>
                  <a:lnTo>
                    <a:pt x="719455" y="330263"/>
                  </a:lnTo>
                  <a:lnTo>
                    <a:pt x="719455" y="380733"/>
                  </a:lnTo>
                  <a:lnTo>
                    <a:pt x="1107300" y="380733"/>
                  </a:lnTo>
                  <a:lnTo>
                    <a:pt x="1209382" y="203644"/>
                  </a:lnTo>
                  <a:lnTo>
                    <a:pt x="1209382" y="102565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25420" y="4132023"/>
              <a:ext cx="252023" cy="25202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5266394" y="4605184"/>
              <a:ext cx="589915" cy="335915"/>
            </a:xfrm>
            <a:custGeom>
              <a:avLst/>
              <a:gdLst/>
              <a:ahLst/>
              <a:cxnLst/>
              <a:rect l="l" t="t" r="r" b="b"/>
              <a:pathLst>
                <a:path w="589915" h="335914">
                  <a:moveTo>
                    <a:pt x="545949" y="0"/>
                  </a:moveTo>
                  <a:lnTo>
                    <a:pt x="484171" y="107389"/>
                  </a:lnTo>
                  <a:lnTo>
                    <a:pt x="131543" y="107389"/>
                  </a:lnTo>
                  <a:lnTo>
                    <a:pt x="0" y="335649"/>
                  </a:lnTo>
                  <a:lnTo>
                    <a:pt x="58260" y="335649"/>
                  </a:lnTo>
                  <a:lnTo>
                    <a:pt x="160704" y="157859"/>
                  </a:lnTo>
                  <a:lnTo>
                    <a:pt x="513374" y="157859"/>
                  </a:lnTo>
                  <a:lnTo>
                    <a:pt x="589707" y="25172"/>
                  </a:lnTo>
                  <a:lnTo>
                    <a:pt x="545949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53234" y="4409901"/>
              <a:ext cx="252400" cy="252390"/>
            </a:xfrm>
            <a:prstGeom prst="rect">
              <a:avLst/>
            </a:prstGeom>
          </p:spPr>
        </p:pic>
      </p:grpSp>
      <p:grpSp>
        <p:nvGrpSpPr>
          <p:cNvPr id="188" name="Группа 187"/>
          <p:cNvGrpSpPr/>
          <p:nvPr/>
        </p:nvGrpSpPr>
        <p:grpSpPr>
          <a:xfrm>
            <a:off x="3446970" y="5504486"/>
            <a:ext cx="948690" cy="1210505"/>
            <a:chOff x="3446970" y="5504486"/>
            <a:chExt cx="948690" cy="1210505"/>
          </a:xfrm>
        </p:grpSpPr>
        <p:sp>
          <p:nvSpPr>
            <p:cNvPr id="106" name="object 106"/>
            <p:cNvSpPr/>
            <p:nvPr/>
          </p:nvSpPr>
          <p:spPr>
            <a:xfrm>
              <a:off x="3446970" y="6363201"/>
              <a:ext cx="948690" cy="351790"/>
            </a:xfrm>
            <a:custGeom>
              <a:avLst/>
              <a:gdLst/>
              <a:ahLst/>
              <a:cxnLst/>
              <a:rect l="l" t="t" r="r" b="b"/>
              <a:pathLst>
                <a:path w="948689" h="351790">
                  <a:moveTo>
                    <a:pt x="948499" y="326161"/>
                  </a:moveTo>
                  <a:lnTo>
                    <a:pt x="759498" y="0"/>
                  </a:lnTo>
                  <a:lnTo>
                    <a:pt x="474243" y="0"/>
                  </a:lnTo>
                  <a:lnTo>
                    <a:pt x="189001" y="0"/>
                  </a:lnTo>
                  <a:lnTo>
                    <a:pt x="0" y="326161"/>
                  </a:lnTo>
                  <a:lnTo>
                    <a:pt x="43675" y="351485"/>
                  </a:lnTo>
                  <a:lnTo>
                    <a:pt x="218097" y="50469"/>
                  </a:lnTo>
                  <a:lnTo>
                    <a:pt x="474243" y="50469"/>
                  </a:lnTo>
                  <a:lnTo>
                    <a:pt x="730402" y="50469"/>
                  </a:lnTo>
                  <a:lnTo>
                    <a:pt x="904824" y="351485"/>
                  </a:lnTo>
                  <a:lnTo>
                    <a:pt x="948499" y="326161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93098" y="5504486"/>
              <a:ext cx="656590" cy="656590"/>
            </a:xfrm>
            <a:custGeom>
              <a:avLst/>
              <a:gdLst/>
              <a:ahLst/>
              <a:cxnLst/>
              <a:rect l="l" t="t" r="r" b="b"/>
              <a:pathLst>
                <a:path w="656589" h="656589">
                  <a:moveTo>
                    <a:pt x="328105" y="0"/>
                  </a:moveTo>
                  <a:lnTo>
                    <a:pt x="276266" y="4045"/>
                  </a:lnTo>
                  <a:lnTo>
                    <a:pt x="226416" y="15982"/>
                  </a:lnTo>
                  <a:lnTo>
                    <a:pt x="179283" y="35506"/>
                  </a:lnTo>
                  <a:lnTo>
                    <a:pt x="135596" y="62317"/>
                  </a:lnTo>
                  <a:lnTo>
                    <a:pt x="96080" y="96112"/>
                  </a:lnTo>
                  <a:lnTo>
                    <a:pt x="62292" y="135632"/>
                  </a:lnTo>
                  <a:lnTo>
                    <a:pt x="35487" y="179324"/>
                  </a:lnTo>
                  <a:lnTo>
                    <a:pt x="15969" y="226459"/>
                  </a:lnTo>
                  <a:lnTo>
                    <a:pt x="4039" y="276313"/>
                  </a:lnTo>
                  <a:lnTo>
                    <a:pt x="0" y="328157"/>
                  </a:lnTo>
                  <a:lnTo>
                    <a:pt x="3567" y="376579"/>
                  </a:lnTo>
                  <a:lnTo>
                    <a:pt x="13921" y="422815"/>
                  </a:lnTo>
                  <a:lnTo>
                    <a:pt x="30552" y="466356"/>
                  </a:lnTo>
                  <a:lnTo>
                    <a:pt x="52947" y="506689"/>
                  </a:lnTo>
                  <a:lnTo>
                    <a:pt x="80596" y="543303"/>
                  </a:lnTo>
                  <a:lnTo>
                    <a:pt x="112985" y="575687"/>
                  </a:lnTo>
                  <a:lnTo>
                    <a:pt x="149604" y="603329"/>
                  </a:lnTo>
                  <a:lnTo>
                    <a:pt x="189941" y="625718"/>
                  </a:lnTo>
                  <a:lnTo>
                    <a:pt x="233485" y="642342"/>
                  </a:lnTo>
                  <a:lnTo>
                    <a:pt x="279724" y="652691"/>
                  </a:lnTo>
                  <a:lnTo>
                    <a:pt x="328147" y="656252"/>
                  </a:lnTo>
                  <a:lnTo>
                    <a:pt x="379986" y="652206"/>
                  </a:lnTo>
                  <a:lnTo>
                    <a:pt x="429835" y="640270"/>
                  </a:lnTo>
                  <a:lnTo>
                    <a:pt x="476968" y="620745"/>
                  </a:lnTo>
                  <a:lnTo>
                    <a:pt x="501350" y="605782"/>
                  </a:lnTo>
                  <a:lnTo>
                    <a:pt x="328147" y="605782"/>
                  </a:lnTo>
                  <a:lnTo>
                    <a:pt x="278301" y="601304"/>
                  </a:lnTo>
                  <a:lnTo>
                    <a:pt x="231360" y="588391"/>
                  </a:lnTo>
                  <a:lnTo>
                    <a:pt x="188114" y="567831"/>
                  </a:lnTo>
                  <a:lnTo>
                    <a:pt x="149354" y="540416"/>
                  </a:lnTo>
                  <a:lnTo>
                    <a:pt x="115869" y="506935"/>
                  </a:lnTo>
                  <a:lnTo>
                    <a:pt x="88449" y="468178"/>
                  </a:lnTo>
                  <a:lnTo>
                    <a:pt x="67884" y="424937"/>
                  </a:lnTo>
                  <a:lnTo>
                    <a:pt x="54964" y="377999"/>
                  </a:lnTo>
                  <a:lnTo>
                    <a:pt x="50486" y="328094"/>
                  </a:lnTo>
                  <a:lnTo>
                    <a:pt x="55819" y="273518"/>
                  </a:lnTo>
                  <a:lnTo>
                    <a:pt x="71486" y="221798"/>
                  </a:lnTo>
                  <a:lnTo>
                    <a:pt x="96985" y="174151"/>
                  </a:lnTo>
                  <a:lnTo>
                    <a:pt x="131814" y="131786"/>
                  </a:lnTo>
                  <a:lnTo>
                    <a:pt x="174193" y="96958"/>
                  </a:lnTo>
                  <a:lnTo>
                    <a:pt x="221848" y="71463"/>
                  </a:lnTo>
                  <a:lnTo>
                    <a:pt x="273515" y="55809"/>
                  </a:lnTo>
                  <a:lnTo>
                    <a:pt x="328105" y="50469"/>
                  </a:lnTo>
                  <a:lnTo>
                    <a:pt x="501344" y="50469"/>
                  </a:lnTo>
                  <a:lnTo>
                    <a:pt x="476930" y="35490"/>
                  </a:lnTo>
                  <a:lnTo>
                    <a:pt x="429802" y="15974"/>
                  </a:lnTo>
                  <a:lnTo>
                    <a:pt x="379958" y="4043"/>
                  </a:lnTo>
                  <a:lnTo>
                    <a:pt x="328105" y="0"/>
                  </a:lnTo>
                  <a:close/>
                </a:path>
                <a:path w="656589" h="656589">
                  <a:moveTo>
                    <a:pt x="501344" y="50469"/>
                  </a:moveTo>
                  <a:lnTo>
                    <a:pt x="328105" y="50469"/>
                  </a:lnTo>
                  <a:lnTo>
                    <a:pt x="382721" y="55809"/>
                  </a:lnTo>
                  <a:lnTo>
                    <a:pt x="434446" y="71479"/>
                  </a:lnTo>
                  <a:lnTo>
                    <a:pt x="482093" y="96981"/>
                  </a:lnTo>
                  <a:lnTo>
                    <a:pt x="524460" y="131817"/>
                  </a:lnTo>
                  <a:lnTo>
                    <a:pt x="559290" y="174188"/>
                  </a:lnTo>
                  <a:lnTo>
                    <a:pt x="584784" y="221840"/>
                  </a:lnTo>
                  <a:lnTo>
                    <a:pt x="600443" y="273565"/>
                  </a:lnTo>
                  <a:lnTo>
                    <a:pt x="605767" y="328157"/>
                  </a:lnTo>
                  <a:lnTo>
                    <a:pt x="600446" y="382696"/>
                  </a:lnTo>
                  <a:lnTo>
                    <a:pt x="584787" y="434418"/>
                  </a:lnTo>
                  <a:lnTo>
                    <a:pt x="559293" y="482069"/>
                  </a:lnTo>
                  <a:lnTo>
                    <a:pt x="524465" y="524444"/>
                  </a:lnTo>
                  <a:lnTo>
                    <a:pt x="482096" y="559274"/>
                  </a:lnTo>
                  <a:lnTo>
                    <a:pt x="434450" y="584774"/>
                  </a:lnTo>
                  <a:lnTo>
                    <a:pt x="382731" y="600443"/>
                  </a:lnTo>
                  <a:lnTo>
                    <a:pt x="328147" y="605782"/>
                  </a:lnTo>
                  <a:lnTo>
                    <a:pt x="501350" y="605782"/>
                  </a:lnTo>
                  <a:lnTo>
                    <a:pt x="560171" y="560140"/>
                  </a:lnTo>
                  <a:lnTo>
                    <a:pt x="593960" y="520619"/>
                  </a:lnTo>
                  <a:lnTo>
                    <a:pt x="620764" y="476928"/>
                  </a:lnTo>
                  <a:lnTo>
                    <a:pt x="640282" y="429794"/>
                  </a:lnTo>
                  <a:lnTo>
                    <a:pt x="652212" y="379944"/>
                  </a:lnTo>
                  <a:lnTo>
                    <a:pt x="656251" y="328094"/>
                  </a:lnTo>
                  <a:lnTo>
                    <a:pt x="652201" y="276269"/>
                  </a:lnTo>
                  <a:lnTo>
                    <a:pt x="640261" y="226417"/>
                  </a:lnTo>
                  <a:lnTo>
                    <a:pt x="620735" y="179282"/>
                  </a:lnTo>
                  <a:lnTo>
                    <a:pt x="593924" y="135593"/>
                  </a:lnTo>
                  <a:lnTo>
                    <a:pt x="560129" y="96080"/>
                  </a:lnTo>
                  <a:lnTo>
                    <a:pt x="520615" y="62293"/>
                  </a:lnTo>
                  <a:lnTo>
                    <a:pt x="501344" y="5046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4976952" y="5504471"/>
            <a:ext cx="1211950" cy="1211726"/>
            <a:chOff x="4976952" y="5504471"/>
            <a:chExt cx="1211950" cy="1211726"/>
          </a:xfrm>
        </p:grpSpPr>
        <p:sp>
          <p:nvSpPr>
            <p:cNvPr id="108" name="object 108"/>
            <p:cNvSpPr/>
            <p:nvPr/>
          </p:nvSpPr>
          <p:spPr>
            <a:xfrm>
              <a:off x="4976952" y="6060877"/>
              <a:ext cx="1211580" cy="655320"/>
            </a:xfrm>
            <a:custGeom>
              <a:avLst/>
              <a:gdLst/>
              <a:ahLst/>
              <a:cxnLst/>
              <a:rect l="l" t="t" r="r" b="b"/>
              <a:pathLst>
                <a:path w="1211579" h="655320">
                  <a:moveTo>
                    <a:pt x="227177" y="176161"/>
                  </a:moveTo>
                  <a:lnTo>
                    <a:pt x="220865" y="129374"/>
                  </a:lnTo>
                  <a:lnTo>
                    <a:pt x="203060" y="87274"/>
                  </a:lnTo>
                  <a:lnTo>
                    <a:pt x="175514" y="51650"/>
                  </a:lnTo>
                  <a:lnTo>
                    <a:pt x="173977" y="50469"/>
                  </a:lnTo>
                  <a:lnTo>
                    <a:pt x="139852" y="24079"/>
                  </a:lnTo>
                  <a:lnTo>
                    <a:pt x="97777" y="6299"/>
                  </a:lnTo>
                  <a:lnTo>
                    <a:pt x="50990" y="0"/>
                  </a:lnTo>
                  <a:lnTo>
                    <a:pt x="4203" y="6299"/>
                  </a:lnTo>
                  <a:lnTo>
                    <a:pt x="0" y="8077"/>
                  </a:lnTo>
                  <a:lnTo>
                    <a:pt x="0" y="61785"/>
                  </a:lnTo>
                  <a:lnTo>
                    <a:pt x="2108" y="60363"/>
                  </a:lnTo>
                  <a:lnTo>
                    <a:pt x="51003" y="50469"/>
                  </a:lnTo>
                  <a:lnTo>
                    <a:pt x="99123" y="59969"/>
                  </a:lnTo>
                  <a:lnTo>
                    <a:pt x="139903" y="87312"/>
                  </a:lnTo>
                  <a:lnTo>
                    <a:pt x="167182" y="128028"/>
                  </a:lnTo>
                  <a:lnTo>
                    <a:pt x="176695" y="176161"/>
                  </a:lnTo>
                  <a:lnTo>
                    <a:pt x="166801" y="225031"/>
                  </a:lnTo>
                  <a:lnTo>
                    <a:pt x="139827" y="264998"/>
                  </a:lnTo>
                  <a:lnTo>
                    <a:pt x="99885" y="291973"/>
                  </a:lnTo>
                  <a:lnTo>
                    <a:pt x="51003" y="301866"/>
                  </a:lnTo>
                  <a:lnTo>
                    <a:pt x="2120" y="291973"/>
                  </a:lnTo>
                  <a:lnTo>
                    <a:pt x="0" y="290537"/>
                  </a:lnTo>
                  <a:lnTo>
                    <a:pt x="0" y="344246"/>
                  </a:lnTo>
                  <a:lnTo>
                    <a:pt x="4229" y="346036"/>
                  </a:lnTo>
                  <a:lnTo>
                    <a:pt x="51003" y="352336"/>
                  </a:lnTo>
                  <a:lnTo>
                    <a:pt x="97790" y="346036"/>
                  </a:lnTo>
                  <a:lnTo>
                    <a:pt x="139852" y="328244"/>
                  </a:lnTo>
                  <a:lnTo>
                    <a:pt x="173977" y="301866"/>
                  </a:lnTo>
                  <a:lnTo>
                    <a:pt x="175526" y="300672"/>
                  </a:lnTo>
                  <a:lnTo>
                    <a:pt x="203098" y="264998"/>
                  </a:lnTo>
                  <a:lnTo>
                    <a:pt x="220878" y="222935"/>
                  </a:lnTo>
                  <a:lnTo>
                    <a:pt x="227177" y="176161"/>
                  </a:lnTo>
                  <a:close/>
                </a:path>
                <a:path w="1211579" h="655320">
                  <a:moveTo>
                    <a:pt x="338658" y="655129"/>
                  </a:moveTo>
                  <a:lnTo>
                    <a:pt x="216331" y="453402"/>
                  </a:lnTo>
                  <a:lnTo>
                    <a:pt x="0" y="453402"/>
                  </a:lnTo>
                  <a:lnTo>
                    <a:pt x="0" y="503885"/>
                  </a:lnTo>
                  <a:lnTo>
                    <a:pt x="187896" y="503885"/>
                  </a:lnTo>
                  <a:lnTo>
                    <a:pt x="279628" y="655129"/>
                  </a:lnTo>
                  <a:lnTo>
                    <a:pt x="338658" y="655129"/>
                  </a:lnTo>
                  <a:close/>
                </a:path>
                <a:path w="1211579" h="655320">
                  <a:moveTo>
                    <a:pt x="880084" y="378777"/>
                  </a:moveTo>
                  <a:lnTo>
                    <a:pt x="771613" y="199898"/>
                  </a:lnTo>
                  <a:lnTo>
                    <a:pt x="438251" y="199898"/>
                  </a:lnTo>
                  <a:lnTo>
                    <a:pt x="332168" y="384581"/>
                  </a:lnTo>
                  <a:lnTo>
                    <a:pt x="375945" y="409714"/>
                  </a:lnTo>
                  <a:lnTo>
                    <a:pt x="467474" y="250367"/>
                  </a:lnTo>
                  <a:lnTo>
                    <a:pt x="743178" y="250367"/>
                  </a:lnTo>
                  <a:lnTo>
                    <a:pt x="836917" y="404952"/>
                  </a:lnTo>
                  <a:lnTo>
                    <a:pt x="880084" y="378777"/>
                  </a:lnTo>
                  <a:close/>
                </a:path>
                <a:path w="1211579" h="655320">
                  <a:moveTo>
                    <a:pt x="1211529" y="453402"/>
                  </a:moveTo>
                  <a:lnTo>
                    <a:pt x="993533" y="453402"/>
                  </a:lnTo>
                  <a:lnTo>
                    <a:pt x="877671" y="655129"/>
                  </a:lnTo>
                  <a:lnTo>
                    <a:pt x="935875" y="655129"/>
                  </a:lnTo>
                  <a:lnTo>
                    <a:pt x="1022756" y="503885"/>
                  </a:lnTo>
                  <a:lnTo>
                    <a:pt x="1211529" y="503885"/>
                  </a:lnTo>
                  <a:lnTo>
                    <a:pt x="1211529" y="453402"/>
                  </a:lnTo>
                  <a:close/>
                </a:path>
                <a:path w="1211579" h="655320">
                  <a:moveTo>
                    <a:pt x="1211529" y="8013"/>
                  </a:moveTo>
                  <a:lnTo>
                    <a:pt x="1196213" y="3378"/>
                  </a:lnTo>
                  <a:lnTo>
                    <a:pt x="1161567" y="0"/>
                  </a:lnTo>
                  <a:lnTo>
                    <a:pt x="1114780" y="6299"/>
                  </a:lnTo>
                  <a:lnTo>
                    <a:pt x="1072705" y="24091"/>
                  </a:lnTo>
                  <a:lnTo>
                    <a:pt x="1037043" y="51663"/>
                  </a:lnTo>
                  <a:lnTo>
                    <a:pt x="1009472" y="87337"/>
                  </a:lnTo>
                  <a:lnTo>
                    <a:pt x="991692" y="129400"/>
                  </a:lnTo>
                  <a:lnTo>
                    <a:pt x="985393" y="176174"/>
                  </a:lnTo>
                  <a:lnTo>
                    <a:pt x="991692" y="222948"/>
                  </a:lnTo>
                  <a:lnTo>
                    <a:pt x="1009484" y="265023"/>
                  </a:lnTo>
                  <a:lnTo>
                    <a:pt x="1037056" y="300685"/>
                  </a:lnTo>
                  <a:lnTo>
                    <a:pt x="1072730" y="328256"/>
                  </a:lnTo>
                  <a:lnTo>
                    <a:pt x="1114793" y="346036"/>
                  </a:lnTo>
                  <a:lnTo>
                    <a:pt x="1161580" y="352336"/>
                  </a:lnTo>
                  <a:lnTo>
                    <a:pt x="1208366" y="346036"/>
                  </a:lnTo>
                  <a:lnTo>
                    <a:pt x="1211529" y="344690"/>
                  </a:lnTo>
                  <a:lnTo>
                    <a:pt x="1211529" y="301866"/>
                  </a:lnTo>
                  <a:lnTo>
                    <a:pt x="1211529" y="291249"/>
                  </a:lnTo>
                  <a:lnTo>
                    <a:pt x="1210462" y="291973"/>
                  </a:lnTo>
                  <a:lnTo>
                    <a:pt x="1161580" y="301866"/>
                  </a:lnTo>
                  <a:lnTo>
                    <a:pt x="1112685" y="291973"/>
                  </a:lnTo>
                  <a:lnTo>
                    <a:pt x="1072730" y="265010"/>
                  </a:lnTo>
                  <a:lnTo>
                    <a:pt x="1045768" y="225056"/>
                  </a:lnTo>
                  <a:lnTo>
                    <a:pt x="1035875" y="176174"/>
                  </a:lnTo>
                  <a:lnTo>
                    <a:pt x="1045768" y="127292"/>
                  </a:lnTo>
                  <a:lnTo>
                    <a:pt x="1072730" y="87325"/>
                  </a:lnTo>
                  <a:lnTo>
                    <a:pt x="1112685" y="60363"/>
                  </a:lnTo>
                  <a:lnTo>
                    <a:pt x="1161580" y="50469"/>
                  </a:lnTo>
                  <a:lnTo>
                    <a:pt x="1186294" y="52882"/>
                  </a:lnTo>
                  <a:lnTo>
                    <a:pt x="1209700" y="59969"/>
                  </a:lnTo>
                  <a:lnTo>
                    <a:pt x="1211529" y="60947"/>
                  </a:lnTo>
                  <a:lnTo>
                    <a:pt x="1211529" y="50469"/>
                  </a:lnTo>
                  <a:lnTo>
                    <a:pt x="1211529" y="8013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07068" y="5807355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176162" y="0"/>
                  </a:moveTo>
                  <a:lnTo>
                    <a:pt x="129383" y="6308"/>
                  </a:lnTo>
                  <a:lnTo>
                    <a:pt x="87315" y="24095"/>
                  </a:lnTo>
                  <a:lnTo>
                    <a:pt x="51650" y="51668"/>
                  </a:lnTo>
                  <a:lnTo>
                    <a:pt x="24078" y="87340"/>
                  </a:lnTo>
                  <a:lnTo>
                    <a:pt x="6299" y="129404"/>
                  </a:lnTo>
                  <a:lnTo>
                    <a:pt x="0" y="176183"/>
                  </a:lnTo>
                  <a:lnTo>
                    <a:pt x="6304" y="222960"/>
                  </a:lnTo>
                  <a:lnTo>
                    <a:pt x="24090" y="265027"/>
                  </a:lnTo>
                  <a:lnTo>
                    <a:pt x="51664" y="300691"/>
                  </a:lnTo>
                  <a:lnTo>
                    <a:pt x="87333" y="328259"/>
                  </a:lnTo>
                  <a:lnTo>
                    <a:pt x="129403" y="346041"/>
                  </a:lnTo>
                  <a:lnTo>
                    <a:pt x="176183" y="352345"/>
                  </a:lnTo>
                  <a:lnTo>
                    <a:pt x="222965" y="346036"/>
                  </a:lnTo>
                  <a:lnTo>
                    <a:pt x="265034" y="328249"/>
                  </a:lnTo>
                  <a:lnTo>
                    <a:pt x="299149" y="301875"/>
                  </a:lnTo>
                  <a:lnTo>
                    <a:pt x="176183" y="301875"/>
                  </a:lnTo>
                  <a:lnTo>
                    <a:pt x="127291" y="291973"/>
                  </a:lnTo>
                  <a:lnTo>
                    <a:pt x="87333" y="265001"/>
                  </a:lnTo>
                  <a:lnTo>
                    <a:pt x="60374" y="225037"/>
                  </a:lnTo>
                  <a:lnTo>
                    <a:pt x="50484" y="176162"/>
                  </a:lnTo>
                  <a:lnTo>
                    <a:pt x="60381" y="127288"/>
                  </a:lnTo>
                  <a:lnTo>
                    <a:pt x="87331" y="87340"/>
                  </a:lnTo>
                  <a:lnTo>
                    <a:pt x="127316" y="60364"/>
                  </a:lnTo>
                  <a:lnTo>
                    <a:pt x="176162" y="50469"/>
                  </a:lnTo>
                  <a:lnTo>
                    <a:pt x="299145" y="50469"/>
                  </a:lnTo>
                  <a:lnTo>
                    <a:pt x="265009" y="24085"/>
                  </a:lnTo>
                  <a:lnTo>
                    <a:pt x="222940" y="6303"/>
                  </a:lnTo>
                  <a:lnTo>
                    <a:pt x="176162" y="0"/>
                  </a:lnTo>
                  <a:close/>
                </a:path>
                <a:path w="352425" h="352425">
                  <a:moveTo>
                    <a:pt x="299145" y="50469"/>
                  </a:moveTo>
                  <a:lnTo>
                    <a:pt x="176162" y="50469"/>
                  </a:lnTo>
                  <a:lnTo>
                    <a:pt x="225051" y="60370"/>
                  </a:lnTo>
                  <a:lnTo>
                    <a:pt x="265010" y="87340"/>
                  </a:lnTo>
                  <a:lnTo>
                    <a:pt x="291973" y="127303"/>
                  </a:lnTo>
                  <a:lnTo>
                    <a:pt x="301860" y="176183"/>
                  </a:lnTo>
                  <a:lnTo>
                    <a:pt x="291957" y="225061"/>
                  </a:lnTo>
                  <a:lnTo>
                    <a:pt x="265014" y="265001"/>
                  </a:lnTo>
                  <a:lnTo>
                    <a:pt x="225059" y="291973"/>
                  </a:lnTo>
                  <a:lnTo>
                    <a:pt x="176183" y="301875"/>
                  </a:lnTo>
                  <a:lnTo>
                    <a:pt x="299149" y="301875"/>
                  </a:lnTo>
                  <a:lnTo>
                    <a:pt x="300700" y="300676"/>
                  </a:lnTo>
                  <a:lnTo>
                    <a:pt x="328273" y="265001"/>
                  </a:lnTo>
                  <a:lnTo>
                    <a:pt x="346052" y="222940"/>
                  </a:lnTo>
                  <a:lnTo>
                    <a:pt x="352355" y="176162"/>
                  </a:lnTo>
                  <a:lnTo>
                    <a:pt x="346042" y="129384"/>
                  </a:lnTo>
                  <a:lnTo>
                    <a:pt x="328252" y="87317"/>
                  </a:lnTo>
                  <a:lnTo>
                    <a:pt x="300678" y="51654"/>
                  </a:lnTo>
                  <a:lnTo>
                    <a:pt x="299145" y="5046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76958" y="5757002"/>
              <a:ext cx="325120" cy="205104"/>
            </a:xfrm>
            <a:custGeom>
              <a:avLst/>
              <a:gdLst/>
              <a:ahLst/>
              <a:cxnLst/>
              <a:rect l="l" t="t" r="r" b="b"/>
              <a:pathLst>
                <a:path w="325120" h="205104">
                  <a:moveTo>
                    <a:pt x="216328" y="0"/>
                  </a:moveTo>
                  <a:lnTo>
                    <a:pt x="0" y="0"/>
                  </a:lnTo>
                  <a:lnTo>
                    <a:pt x="0" y="50469"/>
                  </a:lnTo>
                  <a:lnTo>
                    <a:pt x="187900" y="50469"/>
                  </a:lnTo>
                  <a:lnTo>
                    <a:pt x="281635" y="205040"/>
                  </a:lnTo>
                  <a:lnTo>
                    <a:pt x="324796" y="178863"/>
                  </a:lnTo>
                  <a:lnTo>
                    <a:pt x="216328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6958" y="5504471"/>
              <a:ext cx="223848" cy="15145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64417" y="5757002"/>
              <a:ext cx="324485" cy="210185"/>
            </a:xfrm>
            <a:custGeom>
              <a:avLst/>
              <a:gdLst/>
              <a:ahLst/>
              <a:cxnLst/>
              <a:rect l="l" t="t" r="r" b="b"/>
              <a:pathLst>
                <a:path w="324485" h="210185">
                  <a:moveTo>
                    <a:pt x="324074" y="0"/>
                  </a:moveTo>
                  <a:lnTo>
                    <a:pt x="106080" y="0"/>
                  </a:lnTo>
                  <a:lnTo>
                    <a:pt x="0" y="184675"/>
                  </a:lnTo>
                  <a:lnTo>
                    <a:pt x="43778" y="209805"/>
                  </a:lnTo>
                  <a:lnTo>
                    <a:pt x="135304" y="50469"/>
                  </a:lnTo>
                  <a:lnTo>
                    <a:pt x="324074" y="50469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4764" y="5504471"/>
              <a:ext cx="223727" cy="151450"/>
            </a:xfrm>
            <a:prstGeom prst="rect">
              <a:avLst/>
            </a:prstGeom>
          </p:spPr>
        </p:pic>
      </p:grpSp>
      <p:grpSp>
        <p:nvGrpSpPr>
          <p:cNvPr id="190" name="Группа 189"/>
          <p:cNvGrpSpPr/>
          <p:nvPr/>
        </p:nvGrpSpPr>
        <p:grpSpPr>
          <a:xfrm>
            <a:off x="8299935" y="5504558"/>
            <a:ext cx="1211756" cy="1211775"/>
            <a:chOff x="8299935" y="5504558"/>
            <a:chExt cx="1211756" cy="1211775"/>
          </a:xfrm>
        </p:grpSpPr>
        <p:sp>
          <p:nvSpPr>
            <p:cNvPr id="114" name="object 114"/>
            <p:cNvSpPr/>
            <p:nvPr/>
          </p:nvSpPr>
          <p:spPr>
            <a:xfrm>
              <a:off x="9173871" y="6463604"/>
              <a:ext cx="337820" cy="252729"/>
            </a:xfrm>
            <a:custGeom>
              <a:avLst/>
              <a:gdLst/>
              <a:ahLst/>
              <a:cxnLst/>
              <a:rect l="l" t="t" r="r" b="b"/>
              <a:pathLst>
                <a:path w="337820" h="252729">
                  <a:moveTo>
                    <a:pt x="337598" y="0"/>
                  </a:moveTo>
                  <a:lnTo>
                    <a:pt x="146360" y="0"/>
                  </a:lnTo>
                  <a:lnTo>
                    <a:pt x="0" y="252400"/>
                  </a:lnTo>
                  <a:lnTo>
                    <a:pt x="58353" y="252400"/>
                  </a:lnTo>
                  <a:lnTo>
                    <a:pt x="175438" y="50469"/>
                  </a:lnTo>
                  <a:lnTo>
                    <a:pt x="337598" y="50469"/>
                  </a:lnTo>
                  <a:lnTo>
                    <a:pt x="337598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77420" y="6084996"/>
              <a:ext cx="530225" cy="252095"/>
            </a:xfrm>
            <a:custGeom>
              <a:avLst/>
              <a:gdLst/>
              <a:ahLst/>
              <a:cxnLst/>
              <a:rect l="l" t="t" r="r" b="b"/>
              <a:pathLst>
                <a:path w="530225" h="252095">
                  <a:moveTo>
                    <a:pt x="530203" y="0"/>
                  </a:moveTo>
                  <a:lnTo>
                    <a:pt x="145168" y="0"/>
                  </a:lnTo>
                  <a:lnTo>
                    <a:pt x="0" y="252065"/>
                  </a:lnTo>
                  <a:lnTo>
                    <a:pt x="530203" y="252065"/>
                  </a:lnTo>
                  <a:lnTo>
                    <a:pt x="530203" y="201595"/>
                  </a:lnTo>
                  <a:lnTo>
                    <a:pt x="87327" y="201595"/>
                  </a:lnTo>
                  <a:lnTo>
                    <a:pt x="174350" y="50469"/>
                  </a:lnTo>
                  <a:lnTo>
                    <a:pt x="530203" y="50469"/>
                  </a:lnTo>
                  <a:lnTo>
                    <a:pt x="530203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78525" y="5504558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60">
                  <a:moveTo>
                    <a:pt x="227155" y="0"/>
                  </a:moveTo>
                  <a:lnTo>
                    <a:pt x="181430" y="4627"/>
                  </a:lnTo>
                  <a:lnTo>
                    <a:pt x="138815" y="17887"/>
                  </a:lnTo>
                  <a:lnTo>
                    <a:pt x="100231" y="38858"/>
                  </a:lnTo>
                  <a:lnTo>
                    <a:pt x="66600" y="66622"/>
                  </a:lnTo>
                  <a:lnTo>
                    <a:pt x="38840" y="100256"/>
                  </a:lnTo>
                  <a:lnTo>
                    <a:pt x="17873" y="138840"/>
                  </a:lnTo>
                  <a:lnTo>
                    <a:pt x="4619" y="181454"/>
                  </a:lnTo>
                  <a:lnTo>
                    <a:pt x="0" y="227176"/>
                  </a:lnTo>
                  <a:lnTo>
                    <a:pt x="4369" y="271840"/>
                  </a:lnTo>
                  <a:lnTo>
                    <a:pt x="17189" y="314156"/>
                  </a:lnTo>
                  <a:lnTo>
                    <a:pt x="38052" y="353141"/>
                  </a:lnTo>
                  <a:lnTo>
                    <a:pt x="66552" y="387810"/>
                  </a:lnTo>
                  <a:lnTo>
                    <a:pt x="101213" y="416296"/>
                  </a:lnTo>
                  <a:lnTo>
                    <a:pt x="140192" y="437148"/>
                  </a:lnTo>
                  <a:lnTo>
                    <a:pt x="182503" y="449960"/>
                  </a:lnTo>
                  <a:lnTo>
                    <a:pt x="227165" y="454321"/>
                  </a:lnTo>
                  <a:lnTo>
                    <a:pt x="272905" y="449694"/>
                  </a:lnTo>
                  <a:lnTo>
                    <a:pt x="315522" y="436434"/>
                  </a:lnTo>
                  <a:lnTo>
                    <a:pt x="354107" y="415462"/>
                  </a:lnTo>
                  <a:lnTo>
                    <a:pt x="368173" y="403851"/>
                  </a:lnTo>
                  <a:lnTo>
                    <a:pt x="227165" y="403851"/>
                  </a:lnTo>
                  <a:lnTo>
                    <a:pt x="192429" y="400459"/>
                  </a:lnTo>
                  <a:lnTo>
                    <a:pt x="129199" y="374272"/>
                  </a:lnTo>
                  <a:lnTo>
                    <a:pt x="80072" y="325147"/>
                  </a:lnTo>
                  <a:lnTo>
                    <a:pt x="53874" y="261913"/>
                  </a:lnTo>
                  <a:lnTo>
                    <a:pt x="50484" y="227144"/>
                  </a:lnTo>
                  <a:lnTo>
                    <a:pt x="56812" y="180231"/>
                  </a:lnTo>
                  <a:lnTo>
                    <a:pt x="74651" y="138041"/>
                  </a:lnTo>
                  <a:lnTo>
                    <a:pt x="102305" y="102274"/>
                  </a:lnTo>
                  <a:lnTo>
                    <a:pt x="138077" y="74625"/>
                  </a:lnTo>
                  <a:lnTo>
                    <a:pt x="180280" y="56791"/>
                  </a:lnTo>
                  <a:lnTo>
                    <a:pt x="227176" y="50469"/>
                  </a:lnTo>
                  <a:lnTo>
                    <a:pt x="368171" y="50469"/>
                  </a:lnTo>
                  <a:lnTo>
                    <a:pt x="354075" y="38837"/>
                  </a:lnTo>
                  <a:lnTo>
                    <a:pt x="315491" y="17871"/>
                  </a:lnTo>
                  <a:lnTo>
                    <a:pt x="272877" y="4619"/>
                  </a:lnTo>
                  <a:lnTo>
                    <a:pt x="227155" y="0"/>
                  </a:lnTo>
                  <a:close/>
                </a:path>
                <a:path w="454659" h="454660">
                  <a:moveTo>
                    <a:pt x="368171" y="50469"/>
                  </a:moveTo>
                  <a:lnTo>
                    <a:pt x="227176" y="50469"/>
                  </a:lnTo>
                  <a:lnTo>
                    <a:pt x="274098" y="56796"/>
                  </a:lnTo>
                  <a:lnTo>
                    <a:pt x="316288" y="74635"/>
                  </a:lnTo>
                  <a:lnTo>
                    <a:pt x="352056" y="102290"/>
                  </a:lnTo>
                  <a:lnTo>
                    <a:pt x="379705" y="138062"/>
                  </a:lnTo>
                  <a:lnTo>
                    <a:pt x="397538" y="180257"/>
                  </a:lnTo>
                  <a:lnTo>
                    <a:pt x="403857" y="227176"/>
                  </a:lnTo>
                  <a:lnTo>
                    <a:pt x="397543" y="274063"/>
                  </a:lnTo>
                  <a:lnTo>
                    <a:pt x="379710" y="316258"/>
                  </a:lnTo>
                  <a:lnTo>
                    <a:pt x="352059" y="352031"/>
                  </a:lnTo>
                  <a:lnTo>
                    <a:pt x="316288" y="379685"/>
                  </a:lnTo>
                  <a:lnTo>
                    <a:pt x="274095" y="397524"/>
                  </a:lnTo>
                  <a:lnTo>
                    <a:pt x="227165" y="403851"/>
                  </a:lnTo>
                  <a:lnTo>
                    <a:pt x="368173" y="403851"/>
                  </a:lnTo>
                  <a:lnTo>
                    <a:pt x="415501" y="354064"/>
                  </a:lnTo>
                  <a:lnTo>
                    <a:pt x="436468" y="315480"/>
                  </a:lnTo>
                  <a:lnTo>
                    <a:pt x="449722" y="272867"/>
                  </a:lnTo>
                  <a:lnTo>
                    <a:pt x="454342" y="227144"/>
                  </a:lnTo>
                  <a:lnTo>
                    <a:pt x="449711" y="181420"/>
                  </a:lnTo>
                  <a:lnTo>
                    <a:pt x="436449" y="138806"/>
                  </a:lnTo>
                  <a:lnTo>
                    <a:pt x="415475" y="100224"/>
                  </a:lnTo>
                  <a:lnTo>
                    <a:pt x="387710" y="66594"/>
                  </a:lnTo>
                  <a:lnTo>
                    <a:pt x="368171" y="5046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284288" y="5883067"/>
              <a:ext cx="227329" cy="454659"/>
            </a:xfrm>
            <a:custGeom>
              <a:avLst/>
              <a:gdLst/>
              <a:ahLst/>
              <a:cxnLst/>
              <a:rect l="l" t="t" r="r" b="b"/>
              <a:pathLst>
                <a:path w="227329" h="454660">
                  <a:moveTo>
                    <a:pt x="227181" y="0"/>
                  </a:moveTo>
                  <a:lnTo>
                    <a:pt x="182490" y="4360"/>
                  </a:lnTo>
                  <a:lnTo>
                    <a:pt x="140171" y="17177"/>
                  </a:lnTo>
                  <a:lnTo>
                    <a:pt x="101185" y="38040"/>
                  </a:lnTo>
                  <a:lnTo>
                    <a:pt x="66521" y="66539"/>
                  </a:lnTo>
                  <a:lnTo>
                    <a:pt x="38027" y="101208"/>
                  </a:lnTo>
                  <a:lnTo>
                    <a:pt x="17169" y="140193"/>
                  </a:lnTo>
                  <a:lnTo>
                    <a:pt x="4356" y="182510"/>
                  </a:lnTo>
                  <a:lnTo>
                    <a:pt x="0" y="227173"/>
                  </a:lnTo>
                  <a:lnTo>
                    <a:pt x="4363" y="271841"/>
                  </a:lnTo>
                  <a:lnTo>
                    <a:pt x="17181" y="314158"/>
                  </a:lnTo>
                  <a:lnTo>
                    <a:pt x="38047" y="353140"/>
                  </a:lnTo>
                  <a:lnTo>
                    <a:pt x="66552" y="387807"/>
                  </a:lnTo>
                  <a:lnTo>
                    <a:pt x="101213" y="416293"/>
                  </a:lnTo>
                  <a:lnTo>
                    <a:pt x="140190" y="437146"/>
                  </a:lnTo>
                  <a:lnTo>
                    <a:pt x="182499" y="449957"/>
                  </a:lnTo>
                  <a:lnTo>
                    <a:pt x="227155" y="454318"/>
                  </a:lnTo>
                  <a:lnTo>
                    <a:pt x="227176" y="403848"/>
                  </a:lnTo>
                  <a:lnTo>
                    <a:pt x="192424" y="400456"/>
                  </a:lnTo>
                  <a:lnTo>
                    <a:pt x="159517" y="390490"/>
                  </a:lnTo>
                  <a:lnTo>
                    <a:pt x="102237" y="352112"/>
                  </a:lnTo>
                  <a:lnTo>
                    <a:pt x="63844" y="294826"/>
                  </a:lnTo>
                  <a:lnTo>
                    <a:pt x="50480" y="227173"/>
                  </a:lnTo>
                  <a:lnTo>
                    <a:pt x="53866" y="192435"/>
                  </a:lnTo>
                  <a:lnTo>
                    <a:pt x="80053" y="129194"/>
                  </a:lnTo>
                  <a:lnTo>
                    <a:pt x="129180" y="80065"/>
                  </a:lnTo>
                  <a:lnTo>
                    <a:pt x="192417" y="53867"/>
                  </a:lnTo>
                  <a:lnTo>
                    <a:pt x="227180" y="50467"/>
                  </a:lnTo>
                  <a:lnTo>
                    <a:pt x="227181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99935" y="6463604"/>
              <a:ext cx="340995" cy="252729"/>
            </a:xfrm>
            <a:custGeom>
              <a:avLst/>
              <a:gdLst/>
              <a:ahLst/>
              <a:cxnLst/>
              <a:rect l="l" t="t" r="r" b="b"/>
              <a:pathLst>
                <a:path w="340995" h="252729">
                  <a:moveTo>
                    <a:pt x="194155" y="0"/>
                  </a:moveTo>
                  <a:lnTo>
                    <a:pt x="0" y="0"/>
                  </a:lnTo>
                  <a:lnTo>
                    <a:pt x="0" y="50469"/>
                  </a:lnTo>
                  <a:lnTo>
                    <a:pt x="165077" y="50469"/>
                  </a:lnTo>
                  <a:lnTo>
                    <a:pt x="282162" y="252400"/>
                  </a:lnTo>
                  <a:lnTo>
                    <a:pt x="340516" y="252400"/>
                  </a:lnTo>
                  <a:lnTo>
                    <a:pt x="194155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299935" y="5883064"/>
              <a:ext cx="230504" cy="454659"/>
            </a:xfrm>
            <a:custGeom>
              <a:avLst/>
              <a:gdLst/>
              <a:ahLst/>
              <a:cxnLst/>
              <a:rect l="l" t="t" r="r" b="b"/>
              <a:pathLst>
                <a:path w="230504" h="454660">
                  <a:moveTo>
                    <a:pt x="0" y="403566"/>
                  </a:moveTo>
                  <a:lnTo>
                    <a:pt x="0" y="454036"/>
                  </a:lnTo>
                  <a:lnTo>
                    <a:pt x="2934" y="454321"/>
                  </a:lnTo>
                  <a:lnTo>
                    <a:pt x="47591" y="449960"/>
                  </a:lnTo>
                  <a:lnTo>
                    <a:pt x="89904" y="437148"/>
                  </a:lnTo>
                  <a:lnTo>
                    <a:pt x="128884" y="416296"/>
                  </a:lnTo>
                  <a:lnTo>
                    <a:pt x="144027" y="403851"/>
                  </a:lnTo>
                  <a:lnTo>
                    <a:pt x="2913" y="403851"/>
                  </a:lnTo>
                  <a:lnTo>
                    <a:pt x="0" y="403566"/>
                  </a:lnTo>
                  <a:close/>
                </a:path>
                <a:path w="230504" h="454660">
                  <a:moveTo>
                    <a:pt x="143937" y="50469"/>
                  </a:moveTo>
                  <a:lnTo>
                    <a:pt x="2944" y="50469"/>
                  </a:lnTo>
                  <a:lnTo>
                    <a:pt x="49859" y="56796"/>
                  </a:lnTo>
                  <a:lnTo>
                    <a:pt x="92050" y="74635"/>
                  </a:lnTo>
                  <a:lnTo>
                    <a:pt x="127819" y="102290"/>
                  </a:lnTo>
                  <a:lnTo>
                    <a:pt x="155469" y="138062"/>
                  </a:lnTo>
                  <a:lnTo>
                    <a:pt x="173301" y="180257"/>
                  </a:lnTo>
                  <a:lnTo>
                    <a:pt x="179620" y="227176"/>
                  </a:lnTo>
                  <a:lnTo>
                    <a:pt x="176225" y="261918"/>
                  </a:lnTo>
                  <a:lnTo>
                    <a:pt x="150027" y="325152"/>
                  </a:lnTo>
                  <a:lnTo>
                    <a:pt x="100900" y="374272"/>
                  </a:lnTo>
                  <a:lnTo>
                    <a:pt x="37670" y="400459"/>
                  </a:lnTo>
                  <a:lnTo>
                    <a:pt x="2913" y="403851"/>
                  </a:lnTo>
                  <a:lnTo>
                    <a:pt x="144027" y="403851"/>
                  </a:lnTo>
                  <a:lnTo>
                    <a:pt x="192053" y="353143"/>
                  </a:lnTo>
                  <a:lnTo>
                    <a:pt x="212918" y="314160"/>
                  </a:lnTo>
                  <a:lnTo>
                    <a:pt x="225736" y="271844"/>
                  </a:lnTo>
                  <a:lnTo>
                    <a:pt x="230100" y="227176"/>
                  </a:lnTo>
                  <a:lnTo>
                    <a:pt x="225480" y="181451"/>
                  </a:lnTo>
                  <a:lnTo>
                    <a:pt x="212226" y="138836"/>
                  </a:lnTo>
                  <a:lnTo>
                    <a:pt x="191259" y="100251"/>
                  </a:lnTo>
                  <a:lnTo>
                    <a:pt x="163500" y="66618"/>
                  </a:lnTo>
                  <a:lnTo>
                    <a:pt x="143937" y="50469"/>
                  </a:lnTo>
                  <a:close/>
                </a:path>
                <a:path w="230504" h="454660">
                  <a:moveTo>
                    <a:pt x="2944" y="0"/>
                  </a:moveTo>
                  <a:lnTo>
                    <a:pt x="0" y="297"/>
                  </a:lnTo>
                  <a:lnTo>
                    <a:pt x="0" y="50866"/>
                  </a:lnTo>
                  <a:lnTo>
                    <a:pt x="2944" y="50469"/>
                  </a:lnTo>
                  <a:lnTo>
                    <a:pt x="143937" y="50469"/>
                  </a:lnTo>
                  <a:lnTo>
                    <a:pt x="129868" y="38856"/>
                  </a:lnTo>
                  <a:lnTo>
                    <a:pt x="91284" y="17885"/>
                  </a:lnTo>
                  <a:lnTo>
                    <a:pt x="48670" y="4626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9957327" y="5504763"/>
            <a:ext cx="1219835" cy="1212850"/>
            <a:chOff x="9957327" y="5504763"/>
            <a:chExt cx="1219835" cy="1212850"/>
          </a:xfrm>
        </p:grpSpPr>
        <p:sp>
          <p:nvSpPr>
            <p:cNvPr id="121" name="object 121"/>
            <p:cNvSpPr/>
            <p:nvPr/>
          </p:nvSpPr>
          <p:spPr>
            <a:xfrm>
              <a:off x="9957327" y="6380495"/>
              <a:ext cx="1219835" cy="337185"/>
            </a:xfrm>
            <a:custGeom>
              <a:avLst/>
              <a:gdLst/>
              <a:ahLst/>
              <a:cxnLst/>
              <a:rect l="l" t="t" r="r" b="b"/>
              <a:pathLst>
                <a:path w="1219834" h="337184">
                  <a:moveTo>
                    <a:pt x="819786" y="10"/>
                  </a:moveTo>
                  <a:lnTo>
                    <a:pt x="803797" y="47893"/>
                  </a:lnTo>
                  <a:lnTo>
                    <a:pt x="1060103" y="133524"/>
                  </a:lnTo>
                  <a:lnTo>
                    <a:pt x="609845" y="283373"/>
                  </a:lnTo>
                  <a:lnTo>
                    <a:pt x="159586" y="133524"/>
                  </a:lnTo>
                  <a:lnTo>
                    <a:pt x="415934" y="47883"/>
                  </a:lnTo>
                  <a:lnTo>
                    <a:pt x="399945" y="0"/>
                  </a:lnTo>
                  <a:lnTo>
                    <a:pt x="0" y="133629"/>
                  </a:lnTo>
                  <a:lnTo>
                    <a:pt x="609845" y="336565"/>
                  </a:lnTo>
                  <a:lnTo>
                    <a:pt x="1219680" y="133629"/>
                  </a:lnTo>
                  <a:lnTo>
                    <a:pt x="819786" y="1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286666" y="5530003"/>
              <a:ext cx="561340" cy="934085"/>
            </a:xfrm>
            <a:custGeom>
              <a:avLst/>
              <a:gdLst/>
              <a:ahLst/>
              <a:cxnLst/>
              <a:rect l="l" t="t" r="r" b="b"/>
              <a:pathLst>
                <a:path w="561340" h="934085">
                  <a:moveTo>
                    <a:pt x="280504" y="0"/>
                  </a:moveTo>
                  <a:lnTo>
                    <a:pt x="235005" y="3763"/>
                  </a:lnTo>
                  <a:lnTo>
                    <a:pt x="191844" y="14659"/>
                  </a:lnTo>
                  <a:lnTo>
                    <a:pt x="151597" y="32095"/>
                  </a:lnTo>
                  <a:lnTo>
                    <a:pt x="114842" y="55480"/>
                  </a:lnTo>
                  <a:lnTo>
                    <a:pt x="82158" y="84221"/>
                  </a:lnTo>
                  <a:lnTo>
                    <a:pt x="54121" y="117726"/>
                  </a:lnTo>
                  <a:lnTo>
                    <a:pt x="31309" y="155404"/>
                  </a:lnTo>
                  <a:lnTo>
                    <a:pt x="14300" y="196662"/>
                  </a:lnTo>
                  <a:lnTo>
                    <a:pt x="3671" y="240908"/>
                  </a:lnTo>
                  <a:lnTo>
                    <a:pt x="0" y="287551"/>
                  </a:lnTo>
                  <a:lnTo>
                    <a:pt x="43828" y="455494"/>
                  </a:lnTo>
                  <a:lnTo>
                    <a:pt x="140252" y="670127"/>
                  </a:lnTo>
                  <a:lnTo>
                    <a:pt x="236675" y="854983"/>
                  </a:lnTo>
                  <a:lnTo>
                    <a:pt x="280504" y="933594"/>
                  </a:lnTo>
                  <a:lnTo>
                    <a:pt x="442671" y="649432"/>
                  </a:lnTo>
                  <a:lnTo>
                    <a:pt x="525946" y="487415"/>
                  </a:lnTo>
                  <a:lnTo>
                    <a:pt x="556626" y="386977"/>
                  </a:lnTo>
                  <a:lnTo>
                    <a:pt x="561009" y="287551"/>
                  </a:lnTo>
                  <a:lnTo>
                    <a:pt x="557337" y="240908"/>
                  </a:lnTo>
                  <a:lnTo>
                    <a:pt x="546708" y="196662"/>
                  </a:lnTo>
                  <a:lnTo>
                    <a:pt x="529699" y="155404"/>
                  </a:lnTo>
                  <a:lnTo>
                    <a:pt x="506887" y="117726"/>
                  </a:lnTo>
                  <a:lnTo>
                    <a:pt x="478850" y="84221"/>
                  </a:lnTo>
                  <a:lnTo>
                    <a:pt x="446166" y="55480"/>
                  </a:lnTo>
                  <a:lnTo>
                    <a:pt x="409411" y="32095"/>
                  </a:lnTo>
                  <a:lnTo>
                    <a:pt x="369165" y="14659"/>
                  </a:lnTo>
                  <a:lnTo>
                    <a:pt x="326003" y="3763"/>
                  </a:lnTo>
                  <a:lnTo>
                    <a:pt x="280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261422" y="5504770"/>
              <a:ext cx="611505" cy="1009650"/>
            </a:xfrm>
            <a:custGeom>
              <a:avLst/>
              <a:gdLst/>
              <a:ahLst/>
              <a:cxnLst/>
              <a:rect l="l" t="t" r="r" b="b"/>
              <a:pathLst>
                <a:path w="611504" h="1009650">
                  <a:moveTo>
                    <a:pt x="482422" y="301993"/>
                  </a:moveTo>
                  <a:lnTo>
                    <a:pt x="476097" y="255079"/>
                  </a:lnTo>
                  <a:lnTo>
                    <a:pt x="458266" y="212890"/>
                  </a:lnTo>
                  <a:lnTo>
                    <a:pt x="431952" y="178854"/>
                  </a:lnTo>
                  <a:lnTo>
                    <a:pt x="431952" y="301993"/>
                  </a:lnTo>
                  <a:lnTo>
                    <a:pt x="422021" y="351066"/>
                  </a:lnTo>
                  <a:lnTo>
                    <a:pt x="394944" y="391185"/>
                  </a:lnTo>
                  <a:lnTo>
                    <a:pt x="354825" y="418261"/>
                  </a:lnTo>
                  <a:lnTo>
                    <a:pt x="305739" y="428193"/>
                  </a:lnTo>
                  <a:lnTo>
                    <a:pt x="256667" y="418261"/>
                  </a:lnTo>
                  <a:lnTo>
                    <a:pt x="216547" y="391185"/>
                  </a:lnTo>
                  <a:lnTo>
                    <a:pt x="189471" y="351066"/>
                  </a:lnTo>
                  <a:lnTo>
                    <a:pt x="179539" y="301993"/>
                  </a:lnTo>
                  <a:lnTo>
                    <a:pt x="189471" y="252920"/>
                  </a:lnTo>
                  <a:lnTo>
                    <a:pt x="216547" y="212801"/>
                  </a:lnTo>
                  <a:lnTo>
                    <a:pt x="256667" y="185724"/>
                  </a:lnTo>
                  <a:lnTo>
                    <a:pt x="305739" y="175793"/>
                  </a:lnTo>
                  <a:lnTo>
                    <a:pt x="354825" y="185724"/>
                  </a:lnTo>
                  <a:lnTo>
                    <a:pt x="394944" y="212801"/>
                  </a:lnTo>
                  <a:lnTo>
                    <a:pt x="422021" y="252920"/>
                  </a:lnTo>
                  <a:lnTo>
                    <a:pt x="431952" y="301993"/>
                  </a:lnTo>
                  <a:lnTo>
                    <a:pt x="431952" y="178854"/>
                  </a:lnTo>
                  <a:lnTo>
                    <a:pt x="430618" y="177126"/>
                  </a:lnTo>
                  <a:lnTo>
                    <a:pt x="428891" y="175793"/>
                  </a:lnTo>
                  <a:lnTo>
                    <a:pt x="394843" y="149479"/>
                  </a:lnTo>
                  <a:lnTo>
                    <a:pt x="352653" y="131648"/>
                  </a:lnTo>
                  <a:lnTo>
                    <a:pt x="305739" y="125323"/>
                  </a:lnTo>
                  <a:lnTo>
                    <a:pt x="258826" y="131648"/>
                  </a:lnTo>
                  <a:lnTo>
                    <a:pt x="216636" y="149479"/>
                  </a:lnTo>
                  <a:lnTo>
                    <a:pt x="180873" y="177126"/>
                  </a:lnTo>
                  <a:lnTo>
                    <a:pt x="153225" y="212890"/>
                  </a:lnTo>
                  <a:lnTo>
                    <a:pt x="135394" y="255079"/>
                  </a:lnTo>
                  <a:lnTo>
                    <a:pt x="129070" y="301993"/>
                  </a:lnTo>
                  <a:lnTo>
                    <a:pt x="135394" y="348907"/>
                  </a:lnTo>
                  <a:lnTo>
                    <a:pt x="153225" y="391096"/>
                  </a:lnTo>
                  <a:lnTo>
                    <a:pt x="180873" y="426859"/>
                  </a:lnTo>
                  <a:lnTo>
                    <a:pt x="216636" y="454520"/>
                  </a:lnTo>
                  <a:lnTo>
                    <a:pt x="258826" y="472351"/>
                  </a:lnTo>
                  <a:lnTo>
                    <a:pt x="305739" y="478675"/>
                  </a:lnTo>
                  <a:lnTo>
                    <a:pt x="352653" y="472351"/>
                  </a:lnTo>
                  <a:lnTo>
                    <a:pt x="394843" y="454520"/>
                  </a:lnTo>
                  <a:lnTo>
                    <a:pt x="428891" y="428193"/>
                  </a:lnTo>
                  <a:lnTo>
                    <a:pt x="430618" y="426859"/>
                  </a:lnTo>
                  <a:lnTo>
                    <a:pt x="458266" y="391096"/>
                  </a:lnTo>
                  <a:lnTo>
                    <a:pt x="476097" y="348907"/>
                  </a:lnTo>
                  <a:lnTo>
                    <a:pt x="482422" y="301993"/>
                  </a:lnTo>
                  <a:close/>
                </a:path>
                <a:path w="611504" h="1009650">
                  <a:moveTo>
                    <a:pt x="611479" y="312801"/>
                  </a:moveTo>
                  <a:lnTo>
                    <a:pt x="608164" y="266636"/>
                  </a:lnTo>
                  <a:lnTo>
                    <a:pt x="598512" y="222554"/>
                  </a:lnTo>
                  <a:lnTo>
                    <a:pt x="583018" y="181038"/>
                  </a:lnTo>
                  <a:lnTo>
                    <a:pt x="562165" y="142595"/>
                  </a:lnTo>
                  <a:lnTo>
                    <a:pt x="561009" y="141033"/>
                  </a:lnTo>
                  <a:lnTo>
                    <a:pt x="561009" y="312801"/>
                  </a:lnTo>
                  <a:lnTo>
                    <a:pt x="558139" y="342709"/>
                  </a:lnTo>
                  <a:lnTo>
                    <a:pt x="537248" y="420776"/>
                  </a:lnTo>
                  <a:lnTo>
                    <a:pt x="520573" y="466852"/>
                  </a:lnTo>
                  <a:lnTo>
                    <a:pt x="500646" y="516255"/>
                  </a:lnTo>
                  <a:lnTo>
                    <a:pt x="478155" y="567944"/>
                  </a:lnTo>
                  <a:lnTo>
                    <a:pt x="453783" y="620915"/>
                  </a:lnTo>
                  <a:lnTo>
                    <a:pt x="428193" y="674116"/>
                  </a:lnTo>
                  <a:lnTo>
                    <a:pt x="402056" y="726528"/>
                  </a:lnTo>
                  <a:lnTo>
                    <a:pt x="376072" y="777113"/>
                  </a:lnTo>
                  <a:lnTo>
                    <a:pt x="350901" y="824839"/>
                  </a:lnTo>
                  <a:lnTo>
                    <a:pt x="327240" y="868680"/>
                  </a:lnTo>
                  <a:lnTo>
                    <a:pt x="305739" y="907618"/>
                  </a:lnTo>
                  <a:lnTo>
                    <a:pt x="284251" y="868680"/>
                  </a:lnTo>
                  <a:lnTo>
                    <a:pt x="260565" y="824826"/>
                  </a:lnTo>
                  <a:lnTo>
                    <a:pt x="235407" y="777100"/>
                  </a:lnTo>
                  <a:lnTo>
                    <a:pt x="209410" y="726516"/>
                  </a:lnTo>
                  <a:lnTo>
                    <a:pt x="183286" y="674103"/>
                  </a:lnTo>
                  <a:lnTo>
                    <a:pt x="157683" y="620890"/>
                  </a:lnTo>
                  <a:lnTo>
                    <a:pt x="133311" y="567931"/>
                  </a:lnTo>
                  <a:lnTo>
                    <a:pt x="110820" y="516229"/>
                  </a:lnTo>
                  <a:lnTo>
                    <a:pt x="90893" y="466826"/>
                  </a:lnTo>
                  <a:lnTo>
                    <a:pt x="74231" y="420751"/>
                  </a:lnTo>
                  <a:lnTo>
                    <a:pt x="61480" y="379031"/>
                  </a:lnTo>
                  <a:lnTo>
                    <a:pt x="50469" y="312801"/>
                  </a:lnTo>
                  <a:lnTo>
                    <a:pt x="54597" y="265709"/>
                  </a:lnTo>
                  <a:lnTo>
                    <a:pt x="66471" y="221361"/>
                  </a:lnTo>
                  <a:lnTo>
                    <a:pt x="85382" y="180492"/>
                  </a:lnTo>
                  <a:lnTo>
                    <a:pt x="110591" y="143878"/>
                  </a:lnTo>
                  <a:lnTo>
                    <a:pt x="141376" y="112242"/>
                  </a:lnTo>
                  <a:lnTo>
                    <a:pt x="177012" y="86334"/>
                  </a:lnTo>
                  <a:lnTo>
                    <a:pt x="216763" y="66903"/>
                  </a:lnTo>
                  <a:lnTo>
                    <a:pt x="259918" y="54698"/>
                  </a:lnTo>
                  <a:lnTo>
                    <a:pt x="305739" y="50469"/>
                  </a:lnTo>
                  <a:lnTo>
                    <a:pt x="351574" y="54698"/>
                  </a:lnTo>
                  <a:lnTo>
                    <a:pt x="394716" y="66903"/>
                  </a:lnTo>
                  <a:lnTo>
                    <a:pt x="434479" y="86334"/>
                  </a:lnTo>
                  <a:lnTo>
                    <a:pt x="470115" y="112242"/>
                  </a:lnTo>
                  <a:lnTo>
                    <a:pt x="500900" y="143878"/>
                  </a:lnTo>
                  <a:lnTo>
                    <a:pt x="526110" y="180492"/>
                  </a:lnTo>
                  <a:lnTo>
                    <a:pt x="545020" y="221361"/>
                  </a:lnTo>
                  <a:lnTo>
                    <a:pt x="556895" y="265709"/>
                  </a:lnTo>
                  <a:lnTo>
                    <a:pt x="561009" y="312801"/>
                  </a:lnTo>
                  <a:lnTo>
                    <a:pt x="561009" y="141033"/>
                  </a:lnTo>
                  <a:lnTo>
                    <a:pt x="536397" y="107683"/>
                  </a:lnTo>
                  <a:lnTo>
                    <a:pt x="506222" y="76809"/>
                  </a:lnTo>
                  <a:lnTo>
                    <a:pt x="472122" y="50469"/>
                  </a:lnTo>
                  <a:lnTo>
                    <a:pt x="434517" y="29108"/>
                  </a:lnTo>
                  <a:lnTo>
                    <a:pt x="393954" y="13258"/>
                  </a:lnTo>
                  <a:lnTo>
                    <a:pt x="350862" y="3390"/>
                  </a:lnTo>
                  <a:lnTo>
                    <a:pt x="305739" y="0"/>
                  </a:lnTo>
                  <a:lnTo>
                    <a:pt x="260629" y="3390"/>
                  </a:lnTo>
                  <a:lnTo>
                    <a:pt x="217538" y="13258"/>
                  </a:lnTo>
                  <a:lnTo>
                    <a:pt x="176961" y="29108"/>
                  </a:lnTo>
                  <a:lnTo>
                    <a:pt x="139369" y="50469"/>
                  </a:lnTo>
                  <a:lnTo>
                    <a:pt x="105257" y="76809"/>
                  </a:lnTo>
                  <a:lnTo>
                    <a:pt x="75082" y="107683"/>
                  </a:lnTo>
                  <a:lnTo>
                    <a:pt x="49326" y="142595"/>
                  </a:lnTo>
                  <a:lnTo>
                    <a:pt x="28460" y="181038"/>
                  </a:lnTo>
                  <a:lnTo>
                    <a:pt x="12966" y="222554"/>
                  </a:lnTo>
                  <a:lnTo>
                    <a:pt x="3327" y="266636"/>
                  </a:lnTo>
                  <a:lnTo>
                    <a:pt x="0" y="312801"/>
                  </a:lnTo>
                  <a:lnTo>
                    <a:pt x="3975" y="352348"/>
                  </a:lnTo>
                  <a:lnTo>
                    <a:pt x="15125" y="399757"/>
                  </a:lnTo>
                  <a:lnTo>
                    <a:pt x="32270" y="453339"/>
                  </a:lnTo>
                  <a:lnTo>
                    <a:pt x="54254" y="511429"/>
                  </a:lnTo>
                  <a:lnTo>
                    <a:pt x="79908" y="572338"/>
                  </a:lnTo>
                  <a:lnTo>
                    <a:pt x="108077" y="634403"/>
                  </a:lnTo>
                  <a:lnTo>
                    <a:pt x="137591" y="695934"/>
                  </a:lnTo>
                  <a:lnTo>
                    <a:pt x="167284" y="755281"/>
                  </a:lnTo>
                  <a:lnTo>
                    <a:pt x="195973" y="810755"/>
                  </a:lnTo>
                  <a:lnTo>
                    <a:pt x="222529" y="860679"/>
                  </a:lnTo>
                  <a:lnTo>
                    <a:pt x="245757" y="903376"/>
                  </a:lnTo>
                  <a:lnTo>
                    <a:pt x="264490" y="937196"/>
                  </a:lnTo>
                  <a:lnTo>
                    <a:pt x="283870" y="971423"/>
                  </a:lnTo>
                  <a:lnTo>
                    <a:pt x="305739" y="1009408"/>
                  </a:lnTo>
                  <a:lnTo>
                    <a:pt x="327621" y="971423"/>
                  </a:lnTo>
                  <a:lnTo>
                    <a:pt x="346989" y="937196"/>
                  </a:lnTo>
                  <a:lnTo>
                    <a:pt x="365734" y="903376"/>
                  </a:lnTo>
                  <a:lnTo>
                    <a:pt x="388962" y="860679"/>
                  </a:lnTo>
                  <a:lnTo>
                    <a:pt x="415505" y="810755"/>
                  </a:lnTo>
                  <a:lnTo>
                    <a:pt x="444207" y="755281"/>
                  </a:lnTo>
                  <a:lnTo>
                    <a:pt x="473900" y="695934"/>
                  </a:lnTo>
                  <a:lnTo>
                    <a:pt x="503402" y="634403"/>
                  </a:lnTo>
                  <a:lnTo>
                    <a:pt x="531571" y="572338"/>
                  </a:lnTo>
                  <a:lnTo>
                    <a:pt x="557237" y="511429"/>
                  </a:lnTo>
                  <a:lnTo>
                    <a:pt x="579221" y="453339"/>
                  </a:lnTo>
                  <a:lnTo>
                    <a:pt x="596366" y="399757"/>
                  </a:lnTo>
                  <a:lnTo>
                    <a:pt x="607504" y="352348"/>
                  </a:lnTo>
                  <a:lnTo>
                    <a:pt x="611479" y="312801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12544060" y="5569910"/>
            <a:ext cx="1207770" cy="1064336"/>
            <a:chOff x="13286537" y="5579746"/>
            <a:chExt cx="1207770" cy="1064336"/>
          </a:xfrm>
        </p:grpSpPr>
        <p:sp>
          <p:nvSpPr>
            <p:cNvPr id="138" name="object 138"/>
            <p:cNvSpPr/>
            <p:nvPr/>
          </p:nvSpPr>
          <p:spPr>
            <a:xfrm>
              <a:off x="13286537" y="5643289"/>
              <a:ext cx="1207770" cy="939165"/>
            </a:xfrm>
            <a:custGeom>
              <a:avLst/>
              <a:gdLst/>
              <a:ahLst/>
              <a:cxnLst/>
              <a:rect l="l" t="t" r="r" b="b"/>
              <a:pathLst>
                <a:path w="1207769" h="939165">
                  <a:moveTo>
                    <a:pt x="341591" y="175641"/>
                  </a:moveTo>
                  <a:lnTo>
                    <a:pt x="240182" y="0"/>
                  </a:lnTo>
                  <a:lnTo>
                    <a:pt x="196456" y="25247"/>
                  </a:lnTo>
                  <a:lnTo>
                    <a:pt x="297865" y="200875"/>
                  </a:lnTo>
                  <a:lnTo>
                    <a:pt x="341591" y="175641"/>
                  </a:lnTo>
                  <a:close/>
                </a:path>
                <a:path w="1207769" h="939165">
                  <a:moveTo>
                    <a:pt x="350850" y="763244"/>
                  </a:moveTo>
                  <a:lnTo>
                    <a:pt x="307124" y="737997"/>
                  </a:lnTo>
                  <a:lnTo>
                    <a:pt x="205714" y="913650"/>
                  </a:lnTo>
                  <a:lnTo>
                    <a:pt x="249440" y="938885"/>
                  </a:lnTo>
                  <a:lnTo>
                    <a:pt x="350850" y="763244"/>
                  </a:lnTo>
                  <a:close/>
                </a:path>
                <a:path w="1207769" h="939165">
                  <a:moveTo>
                    <a:pt x="779754" y="466432"/>
                  </a:moveTo>
                  <a:lnTo>
                    <a:pt x="773455" y="419658"/>
                  </a:lnTo>
                  <a:lnTo>
                    <a:pt x="755662" y="377596"/>
                  </a:lnTo>
                  <a:lnTo>
                    <a:pt x="729284" y="343471"/>
                  </a:lnTo>
                  <a:lnTo>
                    <a:pt x="729284" y="466432"/>
                  </a:lnTo>
                  <a:lnTo>
                    <a:pt x="719391" y="515315"/>
                  </a:lnTo>
                  <a:lnTo>
                    <a:pt x="692416" y="555282"/>
                  </a:lnTo>
                  <a:lnTo>
                    <a:pt x="652475" y="582231"/>
                  </a:lnTo>
                  <a:lnTo>
                    <a:pt x="603592" y="592124"/>
                  </a:lnTo>
                  <a:lnTo>
                    <a:pt x="554710" y="582231"/>
                  </a:lnTo>
                  <a:lnTo>
                    <a:pt x="514756" y="555269"/>
                  </a:lnTo>
                  <a:lnTo>
                    <a:pt x="487794" y="515315"/>
                  </a:lnTo>
                  <a:lnTo>
                    <a:pt x="477901" y="466432"/>
                  </a:lnTo>
                  <a:lnTo>
                    <a:pt x="487794" y="417563"/>
                  </a:lnTo>
                  <a:lnTo>
                    <a:pt x="514769" y="377596"/>
                  </a:lnTo>
                  <a:lnTo>
                    <a:pt x="554710" y="350634"/>
                  </a:lnTo>
                  <a:lnTo>
                    <a:pt x="603592" y="340741"/>
                  </a:lnTo>
                  <a:lnTo>
                    <a:pt x="652475" y="350634"/>
                  </a:lnTo>
                  <a:lnTo>
                    <a:pt x="692429" y="377596"/>
                  </a:lnTo>
                  <a:lnTo>
                    <a:pt x="719391" y="417563"/>
                  </a:lnTo>
                  <a:lnTo>
                    <a:pt x="729284" y="466432"/>
                  </a:lnTo>
                  <a:lnTo>
                    <a:pt x="729284" y="343471"/>
                  </a:lnTo>
                  <a:lnTo>
                    <a:pt x="692442" y="314363"/>
                  </a:lnTo>
                  <a:lnTo>
                    <a:pt x="650367" y="296583"/>
                  </a:lnTo>
                  <a:lnTo>
                    <a:pt x="603592" y="290271"/>
                  </a:lnTo>
                  <a:lnTo>
                    <a:pt x="556818" y="296583"/>
                  </a:lnTo>
                  <a:lnTo>
                    <a:pt x="514743" y="314363"/>
                  </a:lnTo>
                  <a:lnTo>
                    <a:pt x="479082" y="341934"/>
                  </a:lnTo>
                  <a:lnTo>
                    <a:pt x="451510" y="377596"/>
                  </a:lnTo>
                  <a:lnTo>
                    <a:pt x="433730" y="419658"/>
                  </a:lnTo>
                  <a:lnTo>
                    <a:pt x="427431" y="466432"/>
                  </a:lnTo>
                  <a:lnTo>
                    <a:pt x="433730" y="513219"/>
                  </a:lnTo>
                  <a:lnTo>
                    <a:pt x="451510" y="555282"/>
                  </a:lnTo>
                  <a:lnTo>
                    <a:pt x="479082" y="590943"/>
                  </a:lnTo>
                  <a:lnTo>
                    <a:pt x="514743" y="618515"/>
                  </a:lnTo>
                  <a:lnTo>
                    <a:pt x="556818" y="636295"/>
                  </a:lnTo>
                  <a:lnTo>
                    <a:pt x="603592" y="642594"/>
                  </a:lnTo>
                  <a:lnTo>
                    <a:pt x="650367" y="636295"/>
                  </a:lnTo>
                  <a:lnTo>
                    <a:pt x="692442" y="618515"/>
                  </a:lnTo>
                  <a:lnTo>
                    <a:pt x="726567" y="592124"/>
                  </a:lnTo>
                  <a:lnTo>
                    <a:pt x="728103" y="590943"/>
                  </a:lnTo>
                  <a:lnTo>
                    <a:pt x="755675" y="555269"/>
                  </a:lnTo>
                  <a:lnTo>
                    <a:pt x="773455" y="513219"/>
                  </a:lnTo>
                  <a:lnTo>
                    <a:pt x="779754" y="466432"/>
                  </a:lnTo>
                  <a:close/>
                </a:path>
                <a:path w="1207769" h="939165">
                  <a:moveTo>
                    <a:pt x="1001471" y="913650"/>
                  </a:moveTo>
                  <a:lnTo>
                    <a:pt x="900061" y="737997"/>
                  </a:lnTo>
                  <a:lnTo>
                    <a:pt x="856335" y="763244"/>
                  </a:lnTo>
                  <a:lnTo>
                    <a:pt x="957745" y="938885"/>
                  </a:lnTo>
                  <a:lnTo>
                    <a:pt x="1001471" y="913650"/>
                  </a:lnTo>
                  <a:close/>
                </a:path>
                <a:path w="1207769" h="939165">
                  <a:moveTo>
                    <a:pt x="1010729" y="25247"/>
                  </a:moveTo>
                  <a:lnTo>
                    <a:pt x="967003" y="0"/>
                  </a:lnTo>
                  <a:lnTo>
                    <a:pt x="865593" y="175641"/>
                  </a:lnTo>
                  <a:lnTo>
                    <a:pt x="909320" y="200875"/>
                  </a:lnTo>
                  <a:lnTo>
                    <a:pt x="1010729" y="25247"/>
                  </a:lnTo>
                  <a:close/>
                </a:path>
                <a:path w="1207769" h="939165">
                  <a:moveTo>
                    <a:pt x="1207198" y="466953"/>
                  </a:moveTo>
                  <a:lnTo>
                    <a:pt x="1170165" y="431304"/>
                  </a:lnTo>
                  <a:lnTo>
                    <a:pt x="1134021" y="400748"/>
                  </a:lnTo>
                  <a:lnTo>
                    <a:pt x="1134021" y="466966"/>
                  </a:lnTo>
                  <a:lnTo>
                    <a:pt x="1114882" y="483311"/>
                  </a:lnTo>
                  <a:lnTo>
                    <a:pt x="1059370" y="526300"/>
                  </a:lnTo>
                  <a:lnTo>
                    <a:pt x="1023797" y="550976"/>
                  </a:lnTo>
                  <a:lnTo>
                    <a:pt x="983526" y="576453"/>
                  </a:lnTo>
                  <a:lnTo>
                    <a:pt x="938961" y="601738"/>
                  </a:lnTo>
                  <a:lnTo>
                    <a:pt x="890498" y="625843"/>
                  </a:lnTo>
                  <a:lnTo>
                    <a:pt x="838530" y="647788"/>
                  </a:lnTo>
                  <a:lnTo>
                    <a:pt x="783463" y="666572"/>
                  </a:lnTo>
                  <a:lnTo>
                    <a:pt x="725678" y="681215"/>
                  </a:lnTo>
                  <a:lnTo>
                    <a:pt x="665594" y="690727"/>
                  </a:lnTo>
                  <a:lnTo>
                    <a:pt x="603592" y="694118"/>
                  </a:lnTo>
                  <a:lnTo>
                    <a:pt x="541680" y="690727"/>
                  </a:lnTo>
                  <a:lnTo>
                    <a:pt x="481660" y="681215"/>
                  </a:lnTo>
                  <a:lnTo>
                    <a:pt x="423926" y="666572"/>
                  </a:lnTo>
                  <a:lnTo>
                    <a:pt x="368871" y="647776"/>
                  </a:lnTo>
                  <a:lnTo>
                    <a:pt x="316915" y="625830"/>
                  </a:lnTo>
                  <a:lnTo>
                    <a:pt x="268439" y="601726"/>
                  </a:lnTo>
                  <a:lnTo>
                    <a:pt x="223850" y="576440"/>
                  </a:lnTo>
                  <a:lnTo>
                    <a:pt x="183540" y="550964"/>
                  </a:lnTo>
                  <a:lnTo>
                    <a:pt x="147929" y="526288"/>
                  </a:lnTo>
                  <a:lnTo>
                    <a:pt x="117398" y="503402"/>
                  </a:lnTo>
                  <a:lnTo>
                    <a:pt x="73177" y="466953"/>
                  </a:lnTo>
                  <a:lnTo>
                    <a:pt x="92341" y="450608"/>
                  </a:lnTo>
                  <a:lnTo>
                    <a:pt x="147929" y="407619"/>
                  </a:lnTo>
                  <a:lnTo>
                    <a:pt x="183540" y="382943"/>
                  </a:lnTo>
                  <a:lnTo>
                    <a:pt x="223850" y="357466"/>
                  </a:lnTo>
                  <a:lnTo>
                    <a:pt x="268439" y="332181"/>
                  </a:lnTo>
                  <a:lnTo>
                    <a:pt x="316915" y="308063"/>
                  </a:lnTo>
                  <a:lnTo>
                    <a:pt x="368871" y="286131"/>
                  </a:lnTo>
                  <a:lnTo>
                    <a:pt x="423926" y="267335"/>
                  </a:lnTo>
                  <a:lnTo>
                    <a:pt x="481660" y="252691"/>
                  </a:lnTo>
                  <a:lnTo>
                    <a:pt x="541680" y="243179"/>
                  </a:lnTo>
                  <a:lnTo>
                    <a:pt x="603592" y="239788"/>
                  </a:lnTo>
                  <a:lnTo>
                    <a:pt x="665505" y="243179"/>
                  </a:lnTo>
                  <a:lnTo>
                    <a:pt x="725525" y="252691"/>
                  </a:lnTo>
                  <a:lnTo>
                    <a:pt x="783272" y="267347"/>
                  </a:lnTo>
                  <a:lnTo>
                    <a:pt x="838314" y="286131"/>
                  </a:lnTo>
                  <a:lnTo>
                    <a:pt x="890282" y="308076"/>
                  </a:lnTo>
                  <a:lnTo>
                    <a:pt x="938758" y="332193"/>
                  </a:lnTo>
                  <a:lnTo>
                    <a:pt x="983361" y="357479"/>
                  </a:lnTo>
                  <a:lnTo>
                    <a:pt x="1023658" y="382955"/>
                  </a:lnTo>
                  <a:lnTo>
                    <a:pt x="1059281" y="407631"/>
                  </a:lnTo>
                  <a:lnTo>
                    <a:pt x="1089812" y="430517"/>
                  </a:lnTo>
                  <a:lnTo>
                    <a:pt x="1134021" y="466966"/>
                  </a:lnTo>
                  <a:lnTo>
                    <a:pt x="1134021" y="400748"/>
                  </a:lnTo>
                  <a:lnTo>
                    <a:pt x="1092504" y="368617"/>
                  </a:lnTo>
                  <a:lnTo>
                    <a:pt x="1055052" y="342353"/>
                  </a:lnTo>
                  <a:lnTo>
                    <a:pt x="1012482" y="315188"/>
                  </a:lnTo>
                  <a:lnTo>
                    <a:pt x="965161" y="288188"/>
                  </a:lnTo>
                  <a:lnTo>
                    <a:pt x="913498" y="262420"/>
                  </a:lnTo>
                  <a:lnTo>
                    <a:pt x="859891" y="239788"/>
                  </a:lnTo>
                  <a:lnTo>
                    <a:pt x="798690" y="218833"/>
                  </a:lnTo>
                  <a:lnTo>
                    <a:pt x="736320" y="203136"/>
                  </a:lnTo>
                  <a:lnTo>
                    <a:pt x="671156" y="192951"/>
                  </a:lnTo>
                  <a:lnTo>
                    <a:pt x="603592" y="189306"/>
                  </a:lnTo>
                  <a:lnTo>
                    <a:pt x="536028" y="192951"/>
                  </a:lnTo>
                  <a:lnTo>
                    <a:pt x="470865" y="203136"/>
                  </a:lnTo>
                  <a:lnTo>
                    <a:pt x="408495" y="218833"/>
                  </a:lnTo>
                  <a:lnTo>
                    <a:pt x="349300" y="238950"/>
                  </a:lnTo>
                  <a:lnTo>
                    <a:pt x="293674" y="262420"/>
                  </a:lnTo>
                  <a:lnTo>
                    <a:pt x="242011" y="288188"/>
                  </a:lnTo>
                  <a:lnTo>
                    <a:pt x="194703" y="315188"/>
                  </a:lnTo>
                  <a:lnTo>
                    <a:pt x="152133" y="342353"/>
                  </a:lnTo>
                  <a:lnTo>
                    <a:pt x="114681" y="368617"/>
                  </a:lnTo>
                  <a:lnTo>
                    <a:pt x="82753" y="392899"/>
                  </a:lnTo>
                  <a:lnTo>
                    <a:pt x="37020" y="431304"/>
                  </a:lnTo>
                  <a:lnTo>
                    <a:pt x="0" y="466953"/>
                  </a:lnTo>
                  <a:lnTo>
                    <a:pt x="18021" y="484860"/>
                  </a:lnTo>
                  <a:lnTo>
                    <a:pt x="56743" y="519734"/>
                  </a:lnTo>
                  <a:lnTo>
                    <a:pt x="114681" y="565277"/>
                  </a:lnTo>
                  <a:lnTo>
                    <a:pt x="152133" y="591540"/>
                  </a:lnTo>
                  <a:lnTo>
                    <a:pt x="194703" y="618705"/>
                  </a:lnTo>
                  <a:lnTo>
                    <a:pt x="242011" y="645706"/>
                  </a:lnTo>
                  <a:lnTo>
                    <a:pt x="293674" y="671474"/>
                  </a:lnTo>
                  <a:lnTo>
                    <a:pt x="349300" y="694956"/>
                  </a:lnTo>
                  <a:lnTo>
                    <a:pt x="408495" y="715073"/>
                  </a:lnTo>
                  <a:lnTo>
                    <a:pt x="470865" y="730758"/>
                  </a:lnTo>
                  <a:lnTo>
                    <a:pt x="536028" y="740956"/>
                  </a:lnTo>
                  <a:lnTo>
                    <a:pt x="603592" y="744588"/>
                  </a:lnTo>
                  <a:lnTo>
                    <a:pt x="671156" y="740956"/>
                  </a:lnTo>
                  <a:lnTo>
                    <a:pt x="736320" y="730758"/>
                  </a:lnTo>
                  <a:lnTo>
                    <a:pt x="798690" y="715073"/>
                  </a:lnTo>
                  <a:lnTo>
                    <a:pt x="857885" y="694956"/>
                  </a:lnTo>
                  <a:lnTo>
                    <a:pt x="913498" y="671474"/>
                  </a:lnTo>
                  <a:lnTo>
                    <a:pt x="965161" y="645706"/>
                  </a:lnTo>
                  <a:lnTo>
                    <a:pt x="1012482" y="618705"/>
                  </a:lnTo>
                  <a:lnTo>
                    <a:pt x="1055052" y="591540"/>
                  </a:lnTo>
                  <a:lnTo>
                    <a:pt x="1092504" y="565277"/>
                  </a:lnTo>
                  <a:lnTo>
                    <a:pt x="1124432" y="540994"/>
                  </a:lnTo>
                  <a:lnTo>
                    <a:pt x="1170165" y="502589"/>
                  </a:lnTo>
                  <a:lnTo>
                    <a:pt x="1189151" y="484860"/>
                  </a:lnTo>
                  <a:lnTo>
                    <a:pt x="1207198" y="466953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864897" y="5579746"/>
              <a:ext cx="50800" cy="203200"/>
            </a:xfrm>
            <a:custGeom>
              <a:avLst/>
              <a:gdLst/>
              <a:ahLst/>
              <a:cxnLst/>
              <a:rect l="l" t="t" r="r" b="b"/>
              <a:pathLst>
                <a:path w="50800" h="203200">
                  <a:moveTo>
                    <a:pt x="50469" y="0"/>
                  </a:moveTo>
                  <a:lnTo>
                    <a:pt x="0" y="0"/>
                  </a:lnTo>
                  <a:lnTo>
                    <a:pt x="0" y="202810"/>
                  </a:lnTo>
                  <a:lnTo>
                    <a:pt x="50469" y="202810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864897" y="6440882"/>
              <a:ext cx="50800" cy="203200"/>
            </a:xfrm>
            <a:custGeom>
              <a:avLst/>
              <a:gdLst/>
              <a:ahLst/>
              <a:cxnLst/>
              <a:rect l="l" t="t" r="r" b="b"/>
              <a:pathLst>
                <a:path w="50800" h="203200">
                  <a:moveTo>
                    <a:pt x="50469" y="0"/>
                  </a:moveTo>
                  <a:lnTo>
                    <a:pt x="0" y="0"/>
                  </a:lnTo>
                  <a:lnTo>
                    <a:pt x="0" y="202810"/>
                  </a:lnTo>
                  <a:lnTo>
                    <a:pt x="50469" y="202810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14945842" y="5503385"/>
            <a:ext cx="1211580" cy="1212850"/>
          </a:xfrm>
          <a:custGeom>
            <a:avLst/>
            <a:gdLst/>
            <a:ahLst/>
            <a:cxnLst/>
            <a:rect l="l" t="t" r="r" b="b"/>
            <a:pathLst>
              <a:path w="1211580" h="1212850">
                <a:moveTo>
                  <a:pt x="1211529" y="909320"/>
                </a:moveTo>
                <a:lnTo>
                  <a:pt x="1085329" y="909320"/>
                </a:lnTo>
                <a:lnTo>
                  <a:pt x="1085329" y="607479"/>
                </a:lnTo>
                <a:lnTo>
                  <a:pt x="1085329" y="556679"/>
                </a:lnTo>
                <a:lnTo>
                  <a:pt x="631012" y="556679"/>
                </a:lnTo>
                <a:lnTo>
                  <a:pt x="631012" y="303530"/>
                </a:lnTo>
                <a:lnTo>
                  <a:pt x="757212" y="303530"/>
                </a:lnTo>
                <a:lnTo>
                  <a:pt x="757212" y="252844"/>
                </a:lnTo>
                <a:lnTo>
                  <a:pt x="757212" y="50927"/>
                </a:lnTo>
                <a:lnTo>
                  <a:pt x="706729" y="50927"/>
                </a:lnTo>
                <a:lnTo>
                  <a:pt x="706729" y="252730"/>
                </a:lnTo>
                <a:lnTo>
                  <a:pt x="504812" y="252730"/>
                </a:lnTo>
                <a:lnTo>
                  <a:pt x="504812" y="50800"/>
                </a:lnTo>
                <a:lnTo>
                  <a:pt x="757212" y="50800"/>
                </a:lnTo>
                <a:lnTo>
                  <a:pt x="757212" y="0"/>
                </a:lnTo>
                <a:lnTo>
                  <a:pt x="454329" y="0"/>
                </a:lnTo>
                <a:lnTo>
                  <a:pt x="454329" y="50800"/>
                </a:lnTo>
                <a:lnTo>
                  <a:pt x="454329" y="252730"/>
                </a:lnTo>
                <a:lnTo>
                  <a:pt x="454329" y="303530"/>
                </a:lnTo>
                <a:lnTo>
                  <a:pt x="580542" y="303530"/>
                </a:lnTo>
                <a:lnTo>
                  <a:pt x="580542" y="556679"/>
                </a:lnTo>
                <a:lnTo>
                  <a:pt x="126199" y="556679"/>
                </a:lnTo>
                <a:lnTo>
                  <a:pt x="126199" y="607479"/>
                </a:lnTo>
                <a:lnTo>
                  <a:pt x="126199" y="909320"/>
                </a:lnTo>
                <a:lnTo>
                  <a:pt x="0" y="909320"/>
                </a:lnTo>
                <a:lnTo>
                  <a:pt x="0" y="960120"/>
                </a:lnTo>
                <a:lnTo>
                  <a:pt x="0" y="1162050"/>
                </a:lnTo>
                <a:lnTo>
                  <a:pt x="0" y="1212850"/>
                </a:lnTo>
                <a:lnTo>
                  <a:pt x="302882" y="1212850"/>
                </a:lnTo>
                <a:lnTo>
                  <a:pt x="302882" y="1162138"/>
                </a:lnTo>
                <a:lnTo>
                  <a:pt x="302882" y="960208"/>
                </a:lnTo>
                <a:lnTo>
                  <a:pt x="252399" y="960208"/>
                </a:lnTo>
                <a:lnTo>
                  <a:pt x="252399" y="1162050"/>
                </a:lnTo>
                <a:lnTo>
                  <a:pt x="50482" y="1162050"/>
                </a:lnTo>
                <a:lnTo>
                  <a:pt x="50482" y="960120"/>
                </a:lnTo>
                <a:lnTo>
                  <a:pt x="302882" y="960120"/>
                </a:lnTo>
                <a:lnTo>
                  <a:pt x="302882" y="909320"/>
                </a:lnTo>
                <a:lnTo>
                  <a:pt x="176682" y="909320"/>
                </a:lnTo>
                <a:lnTo>
                  <a:pt x="176682" y="607479"/>
                </a:lnTo>
                <a:lnTo>
                  <a:pt x="580542" y="607479"/>
                </a:lnTo>
                <a:lnTo>
                  <a:pt x="580542" y="909320"/>
                </a:lnTo>
                <a:lnTo>
                  <a:pt x="454329" y="909320"/>
                </a:lnTo>
                <a:lnTo>
                  <a:pt x="454329" y="960120"/>
                </a:lnTo>
                <a:lnTo>
                  <a:pt x="454329" y="1162050"/>
                </a:lnTo>
                <a:lnTo>
                  <a:pt x="454329" y="1212850"/>
                </a:lnTo>
                <a:lnTo>
                  <a:pt x="757212" y="1212850"/>
                </a:lnTo>
                <a:lnTo>
                  <a:pt x="757212" y="1162138"/>
                </a:lnTo>
                <a:lnTo>
                  <a:pt x="757212" y="960208"/>
                </a:lnTo>
                <a:lnTo>
                  <a:pt x="706729" y="960208"/>
                </a:lnTo>
                <a:lnTo>
                  <a:pt x="706729" y="1162050"/>
                </a:lnTo>
                <a:lnTo>
                  <a:pt x="504812" y="1162050"/>
                </a:lnTo>
                <a:lnTo>
                  <a:pt x="504812" y="960120"/>
                </a:lnTo>
                <a:lnTo>
                  <a:pt x="757212" y="960120"/>
                </a:lnTo>
                <a:lnTo>
                  <a:pt x="757212" y="909320"/>
                </a:lnTo>
                <a:lnTo>
                  <a:pt x="631012" y="909320"/>
                </a:lnTo>
                <a:lnTo>
                  <a:pt x="631012" y="607479"/>
                </a:lnTo>
                <a:lnTo>
                  <a:pt x="1034859" y="607479"/>
                </a:lnTo>
                <a:lnTo>
                  <a:pt x="1034859" y="909320"/>
                </a:lnTo>
                <a:lnTo>
                  <a:pt x="908646" y="909320"/>
                </a:lnTo>
                <a:lnTo>
                  <a:pt x="908646" y="960120"/>
                </a:lnTo>
                <a:lnTo>
                  <a:pt x="908646" y="1162050"/>
                </a:lnTo>
                <a:lnTo>
                  <a:pt x="908646" y="1212850"/>
                </a:lnTo>
                <a:lnTo>
                  <a:pt x="1211529" y="1212850"/>
                </a:lnTo>
                <a:lnTo>
                  <a:pt x="1211529" y="1162138"/>
                </a:lnTo>
                <a:lnTo>
                  <a:pt x="1211529" y="960208"/>
                </a:lnTo>
                <a:lnTo>
                  <a:pt x="1161059" y="960208"/>
                </a:lnTo>
                <a:lnTo>
                  <a:pt x="1161059" y="1162050"/>
                </a:lnTo>
                <a:lnTo>
                  <a:pt x="959129" y="1162050"/>
                </a:lnTo>
                <a:lnTo>
                  <a:pt x="959129" y="960120"/>
                </a:lnTo>
                <a:lnTo>
                  <a:pt x="1211529" y="960120"/>
                </a:lnTo>
                <a:lnTo>
                  <a:pt x="1211529" y="90932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22231" y="7395774"/>
            <a:ext cx="1205230" cy="1211580"/>
          </a:xfrm>
          <a:custGeom>
            <a:avLst/>
            <a:gdLst/>
            <a:ahLst/>
            <a:cxnLst/>
            <a:rect l="l" t="t" r="r" b="b"/>
            <a:pathLst>
              <a:path w="1205229" h="1211579">
                <a:moveTo>
                  <a:pt x="1204772" y="0"/>
                </a:moveTo>
                <a:lnTo>
                  <a:pt x="1158633" y="0"/>
                </a:lnTo>
                <a:lnTo>
                  <a:pt x="1094536" y="110998"/>
                </a:lnTo>
                <a:lnTo>
                  <a:pt x="1078572" y="101790"/>
                </a:lnTo>
                <a:lnTo>
                  <a:pt x="1078572" y="239623"/>
                </a:lnTo>
                <a:lnTo>
                  <a:pt x="1078572" y="644804"/>
                </a:lnTo>
                <a:lnTo>
                  <a:pt x="952373" y="863396"/>
                </a:lnTo>
                <a:lnTo>
                  <a:pt x="952373" y="458203"/>
                </a:lnTo>
                <a:lnTo>
                  <a:pt x="1078572" y="239623"/>
                </a:lnTo>
                <a:lnTo>
                  <a:pt x="1078572" y="101790"/>
                </a:lnTo>
                <a:lnTo>
                  <a:pt x="902296" y="0"/>
                </a:lnTo>
                <a:lnTo>
                  <a:pt x="801319" y="0"/>
                </a:lnTo>
                <a:lnTo>
                  <a:pt x="1069301" y="154724"/>
                </a:lnTo>
                <a:lnTo>
                  <a:pt x="917892" y="416966"/>
                </a:lnTo>
                <a:lnTo>
                  <a:pt x="901890" y="407733"/>
                </a:lnTo>
                <a:lnTo>
                  <a:pt x="901890" y="545642"/>
                </a:lnTo>
                <a:lnTo>
                  <a:pt x="901890" y="697750"/>
                </a:lnTo>
                <a:lnTo>
                  <a:pt x="901890" y="798703"/>
                </a:lnTo>
                <a:lnTo>
                  <a:pt x="901890" y="950836"/>
                </a:lnTo>
                <a:lnTo>
                  <a:pt x="790498" y="1143762"/>
                </a:lnTo>
                <a:lnTo>
                  <a:pt x="68961" y="727151"/>
                </a:lnTo>
                <a:lnTo>
                  <a:pt x="153301" y="581063"/>
                </a:lnTo>
                <a:lnTo>
                  <a:pt x="808977" y="959637"/>
                </a:lnTo>
                <a:lnTo>
                  <a:pt x="901890" y="798703"/>
                </a:lnTo>
                <a:lnTo>
                  <a:pt x="901890" y="697750"/>
                </a:lnTo>
                <a:lnTo>
                  <a:pt x="790498" y="890676"/>
                </a:lnTo>
                <a:lnTo>
                  <a:pt x="68961" y="474078"/>
                </a:lnTo>
                <a:lnTo>
                  <a:pt x="153301" y="327990"/>
                </a:lnTo>
                <a:lnTo>
                  <a:pt x="808977" y="706564"/>
                </a:lnTo>
                <a:lnTo>
                  <a:pt x="848791" y="637603"/>
                </a:lnTo>
                <a:lnTo>
                  <a:pt x="901890" y="545642"/>
                </a:lnTo>
                <a:lnTo>
                  <a:pt x="901890" y="407733"/>
                </a:lnTo>
                <a:lnTo>
                  <a:pt x="196342" y="393"/>
                </a:lnTo>
                <a:lnTo>
                  <a:pt x="196570" y="0"/>
                </a:lnTo>
                <a:lnTo>
                  <a:pt x="195681" y="0"/>
                </a:lnTo>
                <a:lnTo>
                  <a:pt x="167411" y="0"/>
                </a:lnTo>
                <a:lnTo>
                  <a:pt x="138290" y="0"/>
                </a:lnTo>
                <a:lnTo>
                  <a:pt x="122212" y="27838"/>
                </a:lnTo>
                <a:lnTo>
                  <a:pt x="165912" y="53073"/>
                </a:lnTo>
                <a:lnTo>
                  <a:pt x="171107" y="44107"/>
                </a:lnTo>
                <a:lnTo>
                  <a:pt x="892644" y="460692"/>
                </a:lnTo>
                <a:lnTo>
                  <a:pt x="790498" y="637603"/>
                </a:lnTo>
                <a:lnTo>
                  <a:pt x="68961" y="221005"/>
                </a:lnTo>
                <a:lnTo>
                  <a:pt x="165912" y="53073"/>
                </a:lnTo>
                <a:lnTo>
                  <a:pt x="122199" y="27838"/>
                </a:lnTo>
                <a:lnTo>
                  <a:pt x="0" y="239471"/>
                </a:lnTo>
                <a:lnTo>
                  <a:pt x="109588" y="302755"/>
                </a:lnTo>
                <a:lnTo>
                  <a:pt x="0" y="492544"/>
                </a:lnTo>
                <a:lnTo>
                  <a:pt x="109588" y="555828"/>
                </a:lnTo>
                <a:lnTo>
                  <a:pt x="0" y="745617"/>
                </a:lnTo>
                <a:lnTo>
                  <a:pt x="806919" y="1211529"/>
                </a:lnTo>
                <a:lnTo>
                  <a:pt x="809663" y="1211529"/>
                </a:lnTo>
                <a:lnTo>
                  <a:pt x="848791" y="1143762"/>
                </a:lnTo>
                <a:lnTo>
                  <a:pt x="1204772" y="527164"/>
                </a:lnTo>
                <a:lnTo>
                  <a:pt x="1204772" y="426212"/>
                </a:lnTo>
                <a:lnTo>
                  <a:pt x="1129055" y="557364"/>
                </a:lnTo>
                <a:lnTo>
                  <a:pt x="1129055" y="405257"/>
                </a:lnTo>
                <a:lnTo>
                  <a:pt x="1204772" y="274091"/>
                </a:lnTo>
                <a:lnTo>
                  <a:pt x="1204772" y="173139"/>
                </a:lnTo>
                <a:lnTo>
                  <a:pt x="1129055" y="304304"/>
                </a:lnTo>
                <a:lnTo>
                  <a:pt x="1129055" y="152184"/>
                </a:lnTo>
                <a:lnTo>
                  <a:pt x="1204772" y="21031"/>
                </a:lnTo>
                <a:lnTo>
                  <a:pt x="1204772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78489" y="7397705"/>
            <a:ext cx="1209040" cy="1210310"/>
          </a:xfrm>
          <a:custGeom>
            <a:avLst/>
            <a:gdLst/>
            <a:ahLst/>
            <a:cxnLst/>
            <a:rect l="l" t="t" r="r" b="b"/>
            <a:pathLst>
              <a:path w="1209039" h="1210309">
                <a:moveTo>
                  <a:pt x="881875" y="441375"/>
                </a:moveTo>
                <a:lnTo>
                  <a:pt x="872324" y="388734"/>
                </a:lnTo>
                <a:lnTo>
                  <a:pt x="833856" y="336080"/>
                </a:lnTo>
                <a:lnTo>
                  <a:pt x="831392" y="334556"/>
                </a:lnTo>
                <a:lnTo>
                  <a:pt x="831392" y="437502"/>
                </a:lnTo>
                <a:lnTo>
                  <a:pt x="822579" y="475488"/>
                </a:lnTo>
                <a:lnTo>
                  <a:pt x="797979" y="503770"/>
                </a:lnTo>
                <a:lnTo>
                  <a:pt x="760412" y="521436"/>
                </a:lnTo>
                <a:lnTo>
                  <a:pt x="712635" y="527519"/>
                </a:lnTo>
                <a:lnTo>
                  <a:pt x="687705" y="527519"/>
                </a:lnTo>
                <a:lnTo>
                  <a:pt x="603719" y="527532"/>
                </a:lnTo>
                <a:lnTo>
                  <a:pt x="603719" y="353542"/>
                </a:lnTo>
                <a:lnTo>
                  <a:pt x="700989" y="353542"/>
                </a:lnTo>
                <a:lnTo>
                  <a:pt x="700989" y="353021"/>
                </a:lnTo>
                <a:lnTo>
                  <a:pt x="707910" y="353021"/>
                </a:lnTo>
                <a:lnTo>
                  <a:pt x="743140" y="355244"/>
                </a:lnTo>
                <a:lnTo>
                  <a:pt x="783818" y="366001"/>
                </a:lnTo>
                <a:lnTo>
                  <a:pt x="817410" y="391375"/>
                </a:lnTo>
                <a:lnTo>
                  <a:pt x="831392" y="437502"/>
                </a:lnTo>
                <a:lnTo>
                  <a:pt x="831392" y="334556"/>
                </a:lnTo>
                <a:lnTo>
                  <a:pt x="805662" y="318566"/>
                </a:lnTo>
                <a:lnTo>
                  <a:pt x="774217" y="308013"/>
                </a:lnTo>
                <a:lnTo>
                  <a:pt x="739546" y="302844"/>
                </a:lnTo>
                <a:lnTo>
                  <a:pt x="701611" y="301472"/>
                </a:lnTo>
                <a:lnTo>
                  <a:pt x="700989" y="301472"/>
                </a:lnTo>
                <a:lnTo>
                  <a:pt x="687705" y="301472"/>
                </a:lnTo>
                <a:lnTo>
                  <a:pt x="553808" y="301472"/>
                </a:lnTo>
                <a:lnTo>
                  <a:pt x="553808" y="353542"/>
                </a:lnTo>
                <a:lnTo>
                  <a:pt x="553808" y="526986"/>
                </a:lnTo>
                <a:lnTo>
                  <a:pt x="503262" y="526986"/>
                </a:lnTo>
                <a:lnTo>
                  <a:pt x="503262" y="578739"/>
                </a:lnTo>
                <a:lnTo>
                  <a:pt x="553808" y="578739"/>
                </a:lnTo>
                <a:lnTo>
                  <a:pt x="553808" y="579602"/>
                </a:lnTo>
                <a:lnTo>
                  <a:pt x="553808" y="628230"/>
                </a:lnTo>
                <a:lnTo>
                  <a:pt x="503262" y="628230"/>
                </a:lnTo>
                <a:lnTo>
                  <a:pt x="503262" y="679996"/>
                </a:lnTo>
                <a:lnTo>
                  <a:pt x="553808" y="679996"/>
                </a:lnTo>
                <a:lnTo>
                  <a:pt x="553808" y="805662"/>
                </a:lnTo>
                <a:lnTo>
                  <a:pt x="603719" y="805662"/>
                </a:lnTo>
                <a:lnTo>
                  <a:pt x="603719" y="679996"/>
                </a:lnTo>
                <a:lnTo>
                  <a:pt x="755662" y="679996"/>
                </a:lnTo>
                <a:lnTo>
                  <a:pt x="755662" y="628230"/>
                </a:lnTo>
                <a:lnTo>
                  <a:pt x="603719" y="628230"/>
                </a:lnTo>
                <a:lnTo>
                  <a:pt x="603719" y="579602"/>
                </a:lnTo>
                <a:lnTo>
                  <a:pt x="700989" y="579602"/>
                </a:lnTo>
                <a:lnTo>
                  <a:pt x="700989" y="579069"/>
                </a:lnTo>
                <a:lnTo>
                  <a:pt x="715784" y="579069"/>
                </a:lnTo>
                <a:lnTo>
                  <a:pt x="778992" y="571398"/>
                </a:lnTo>
                <a:lnTo>
                  <a:pt x="825931" y="550545"/>
                </a:lnTo>
                <a:lnTo>
                  <a:pt x="857859" y="519747"/>
                </a:lnTo>
                <a:lnTo>
                  <a:pt x="876084" y="482282"/>
                </a:lnTo>
                <a:lnTo>
                  <a:pt x="881875" y="441375"/>
                </a:lnTo>
                <a:close/>
              </a:path>
              <a:path w="1209039" h="1210309">
                <a:moveTo>
                  <a:pt x="1208951" y="529513"/>
                </a:moveTo>
                <a:lnTo>
                  <a:pt x="1206779" y="481393"/>
                </a:lnTo>
                <a:lnTo>
                  <a:pt x="1200404" y="434454"/>
                </a:lnTo>
                <a:lnTo>
                  <a:pt x="1190002" y="388912"/>
                </a:lnTo>
                <a:lnTo>
                  <a:pt x="1175766" y="344932"/>
                </a:lnTo>
                <a:lnTo>
                  <a:pt x="1158468" y="304114"/>
                </a:lnTo>
                <a:lnTo>
                  <a:pt x="1158468" y="529513"/>
                </a:lnTo>
                <a:lnTo>
                  <a:pt x="1155992" y="578421"/>
                </a:lnTo>
                <a:lnTo>
                  <a:pt x="1148715" y="625944"/>
                </a:lnTo>
                <a:lnTo>
                  <a:pt x="1136904" y="671817"/>
                </a:lnTo>
                <a:lnTo>
                  <a:pt x="1120762" y="715810"/>
                </a:lnTo>
                <a:lnTo>
                  <a:pt x="1100569" y="757669"/>
                </a:lnTo>
                <a:lnTo>
                  <a:pt x="1076553" y="797179"/>
                </a:lnTo>
                <a:lnTo>
                  <a:pt x="1048943" y="834059"/>
                </a:lnTo>
                <a:lnTo>
                  <a:pt x="1018006" y="868095"/>
                </a:lnTo>
                <a:lnTo>
                  <a:pt x="983970" y="899045"/>
                </a:lnTo>
                <a:lnTo>
                  <a:pt x="947077" y="926642"/>
                </a:lnTo>
                <a:lnTo>
                  <a:pt x="907580" y="950658"/>
                </a:lnTo>
                <a:lnTo>
                  <a:pt x="865720" y="970864"/>
                </a:lnTo>
                <a:lnTo>
                  <a:pt x="865543" y="970940"/>
                </a:lnTo>
                <a:lnTo>
                  <a:pt x="865543" y="1025207"/>
                </a:lnTo>
                <a:lnTo>
                  <a:pt x="810907" y="1071219"/>
                </a:lnTo>
                <a:lnTo>
                  <a:pt x="772414" y="1095883"/>
                </a:lnTo>
                <a:lnTo>
                  <a:pt x="731926" y="1116660"/>
                </a:lnTo>
                <a:lnTo>
                  <a:pt x="689737" y="1133462"/>
                </a:lnTo>
                <a:lnTo>
                  <a:pt x="646150" y="1146187"/>
                </a:lnTo>
                <a:lnTo>
                  <a:pt x="601433" y="1154734"/>
                </a:lnTo>
                <a:lnTo>
                  <a:pt x="555879" y="1159002"/>
                </a:lnTo>
                <a:lnTo>
                  <a:pt x="509803" y="1158900"/>
                </a:lnTo>
                <a:lnTo>
                  <a:pt x="463461" y="1154328"/>
                </a:lnTo>
                <a:lnTo>
                  <a:pt x="417169" y="1145184"/>
                </a:lnTo>
                <a:lnTo>
                  <a:pt x="371208" y="1131354"/>
                </a:lnTo>
                <a:lnTo>
                  <a:pt x="326847" y="1113155"/>
                </a:lnTo>
                <a:lnTo>
                  <a:pt x="284962" y="1090955"/>
                </a:lnTo>
                <a:lnTo>
                  <a:pt x="245745" y="1064933"/>
                </a:lnTo>
                <a:lnTo>
                  <a:pt x="209397" y="1035304"/>
                </a:lnTo>
                <a:lnTo>
                  <a:pt x="176161" y="1002233"/>
                </a:lnTo>
                <a:lnTo>
                  <a:pt x="146215" y="965923"/>
                </a:lnTo>
                <a:lnTo>
                  <a:pt x="119786" y="926566"/>
                </a:lnTo>
                <a:lnTo>
                  <a:pt x="97078" y="884339"/>
                </a:lnTo>
                <a:lnTo>
                  <a:pt x="78587" y="840105"/>
                </a:lnTo>
                <a:lnTo>
                  <a:pt x="64668" y="794791"/>
                </a:lnTo>
                <a:lnTo>
                  <a:pt x="55321" y="748665"/>
                </a:lnTo>
                <a:lnTo>
                  <a:pt x="50584" y="702017"/>
                </a:lnTo>
                <a:lnTo>
                  <a:pt x="50457" y="655129"/>
                </a:lnTo>
                <a:lnTo>
                  <a:pt x="54952" y="608279"/>
                </a:lnTo>
                <a:lnTo>
                  <a:pt x="64109" y="561759"/>
                </a:lnTo>
                <a:lnTo>
                  <a:pt x="77901" y="515848"/>
                </a:lnTo>
                <a:lnTo>
                  <a:pt x="98082" y="467309"/>
                </a:lnTo>
                <a:lnTo>
                  <a:pt x="123050" y="421767"/>
                </a:lnTo>
                <a:lnTo>
                  <a:pt x="152615" y="379437"/>
                </a:lnTo>
                <a:lnTo>
                  <a:pt x="183337" y="344335"/>
                </a:lnTo>
                <a:lnTo>
                  <a:pt x="183083" y="344932"/>
                </a:lnTo>
                <a:lnTo>
                  <a:pt x="168846" y="388912"/>
                </a:lnTo>
                <a:lnTo>
                  <a:pt x="158445" y="434454"/>
                </a:lnTo>
                <a:lnTo>
                  <a:pt x="152069" y="481393"/>
                </a:lnTo>
                <a:lnTo>
                  <a:pt x="149910" y="529513"/>
                </a:lnTo>
                <a:lnTo>
                  <a:pt x="152069" y="577646"/>
                </a:lnTo>
                <a:lnTo>
                  <a:pt x="158445" y="624573"/>
                </a:lnTo>
                <a:lnTo>
                  <a:pt x="168846" y="670128"/>
                </a:lnTo>
                <a:lnTo>
                  <a:pt x="183083" y="714095"/>
                </a:lnTo>
                <a:lnTo>
                  <a:pt x="200964" y="756310"/>
                </a:lnTo>
                <a:lnTo>
                  <a:pt x="222300" y="796569"/>
                </a:lnTo>
                <a:lnTo>
                  <a:pt x="246913" y="834694"/>
                </a:lnTo>
                <a:lnTo>
                  <a:pt x="274599" y="870496"/>
                </a:lnTo>
                <a:lnTo>
                  <a:pt x="305168" y="903770"/>
                </a:lnTo>
                <a:lnTo>
                  <a:pt x="338455" y="934351"/>
                </a:lnTo>
                <a:lnTo>
                  <a:pt x="374256" y="962037"/>
                </a:lnTo>
                <a:lnTo>
                  <a:pt x="412369" y="986637"/>
                </a:lnTo>
                <a:lnTo>
                  <a:pt x="452640" y="1007973"/>
                </a:lnTo>
                <a:lnTo>
                  <a:pt x="494842" y="1025855"/>
                </a:lnTo>
                <a:lnTo>
                  <a:pt x="538822" y="1040091"/>
                </a:lnTo>
                <a:lnTo>
                  <a:pt x="584365" y="1050493"/>
                </a:lnTo>
                <a:lnTo>
                  <a:pt x="631304" y="1056868"/>
                </a:lnTo>
                <a:lnTo>
                  <a:pt x="679424" y="1059040"/>
                </a:lnTo>
                <a:lnTo>
                  <a:pt x="727557" y="1056868"/>
                </a:lnTo>
                <a:lnTo>
                  <a:pt x="774484" y="1050493"/>
                </a:lnTo>
                <a:lnTo>
                  <a:pt x="820039" y="1040091"/>
                </a:lnTo>
                <a:lnTo>
                  <a:pt x="864006" y="1025855"/>
                </a:lnTo>
                <a:lnTo>
                  <a:pt x="865543" y="1025207"/>
                </a:lnTo>
                <a:lnTo>
                  <a:pt x="865543" y="970940"/>
                </a:lnTo>
                <a:lnTo>
                  <a:pt x="821728" y="986993"/>
                </a:lnTo>
                <a:lnTo>
                  <a:pt x="775855" y="998816"/>
                </a:lnTo>
                <a:lnTo>
                  <a:pt x="728332" y="1006094"/>
                </a:lnTo>
                <a:lnTo>
                  <a:pt x="679424" y="1008570"/>
                </a:lnTo>
                <a:lnTo>
                  <a:pt x="630516" y="1006094"/>
                </a:lnTo>
                <a:lnTo>
                  <a:pt x="583006" y="998816"/>
                </a:lnTo>
                <a:lnTo>
                  <a:pt x="537133" y="986993"/>
                </a:lnTo>
                <a:lnTo>
                  <a:pt x="493141" y="970864"/>
                </a:lnTo>
                <a:lnTo>
                  <a:pt x="451281" y="950658"/>
                </a:lnTo>
                <a:lnTo>
                  <a:pt x="411772" y="926642"/>
                </a:lnTo>
                <a:lnTo>
                  <a:pt x="374891" y="899045"/>
                </a:lnTo>
                <a:lnTo>
                  <a:pt x="340855" y="868095"/>
                </a:lnTo>
                <a:lnTo>
                  <a:pt x="309918" y="834059"/>
                </a:lnTo>
                <a:lnTo>
                  <a:pt x="282321" y="797179"/>
                </a:lnTo>
                <a:lnTo>
                  <a:pt x="258292" y="757669"/>
                </a:lnTo>
                <a:lnTo>
                  <a:pt x="238099" y="715810"/>
                </a:lnTo>
                <a:lnTo>
                  <a:pt x="221970" y="671817"/>
                </a:lnTo>
                <a:lnTo>
                  <a:pt x="210146" y="625944"/>
                </a:lnTo>
                <a:lnTo>
                  <a:pt x="202869" y="578421"/>
                </a:lnTo>
                <a:lnTo>
                  <a:pt x="200393" y="529513"/>
                </a:lnTo>
                <a:lnTo>
                  <a:pt x="202869" y="480606"/>
                </a:lnTo>
                <a:lnTo>
                  <a:pt x="210146" y="433095"/>
                </a:lnTo>
                <a:lnTo>
                  <a:pt x="221970" y="387223"/>
                </a:lnTo>
                <a:lnTo>
                  <a:pt x="238099" y="343230"/>
                </a:lnTo>
                <a:lnTo>
                  <a:pt x="258292" y="301358"/>
                </a:lnTo>
                <a:lnTo>
                  <a:pt x="282321" y="261861"/>
                </a:lnTo>
                <a:lnTo>
                  <a:pt x="309918" y="224980"/>
                </a:lnTo>
                <a:lnTo>
                  <a:pt x="340855" y="190944"/>
                </a:lnTo>
                <a:lnTo>
                  <a:pt x="374891" y="159994"/>
                </a:lnTo>
                <a:lnTo>
                  <a:pt x="411772" y="132397"/>
                </a:lnTo>
                <a:lnTo>
                  <a:pt x="451281" y="108369"/>
                </a:lnTo>
                <a:lnTo>
                  <a:pt x="493141" y="88176"/>
                </a:lnTo>
                <a:lnTo>
                  <a:pt x="537133" y="72047"/>
                </a:lnTo>
                <a:lnTo>
                  <a:pt x="583006" y="60223"/>
                </a:lnTo>
                <a:lnTo>
                  <a:pt x="630516" y="52946"/>
                </a:lnTo>
                <a:lnTo>
                  <a:pt x="679424" y="50469"/>
                </a:lnTo>
                <a:lnTo>
                  <a:pt x="728332" y="52946"/>
                </a:lnTo>
                <a:lnTo>
                  <a:pt x="775855" y="60223"/>
                </a:lnTo>
                <a:lnTo>
                  <a:pt x="821728" y="72047"/>
                </a:lnTo>
                <a:lnTo>
                  <a:pt x="865720" y="88176"/>
                </a:lnTo>
                <a:lnTo>
                  <a:pt x="907580" y="108369"/>
                </a:lnTo>
                <a:lnTo>
                  <a:pt x="947077" y="132397"/>
                </a:lnTo>
                <a:lnTo>
                  <a:pt x="983970" y="159994"/>
                </a:lnTo>
                <a:lnTo>
                  <a:pt x="1018006" y="190944"/>
                </a:lnTo>
                <a:lnTo>
                  <a:pt x="1048943" y="224980"/>
                </a:lnTo>
                <a:lnTo>
                  <a:pt x="1076553" y="261861"/>
                </a:lnTo>
                <a:lnTo>
                  <a:pt x="1100569" y="301358"/>
                </a:lnTo>
                <a:lnTo>
                  <a:pt x="1120762" y="343230"/>
                </a:lnTo>
                <a:lnTo>
                  <a:pt x="1136904" y="387223"/>
                </a:lnTo>
                <a:lnTo>
                  <a:pt x="1148715" y="433095"/>
                </a:lnTo>
                <a:lnTo>
                  <a:pt x="1155992" y="480606"/>
                </a:lnTo>
                <a:lnTo>
                  <a:pt x="1158468" y="529513"/>
                </a:lnTo>
                <a:lnTo>
                  <a:pt x="1158468" y="304114"/>
                </a:lnTo>
                <a:lnTo>
                  <a:pt x="1136548" y="262470"/>
                </a:lnTo>
                <a:lnTo>
                  <a:pt x="1111948" y="224345"/>
                </a:lnTo>
                <a:lnTo>
                  <a:pt x="1084262" y="188544"/>
                </a:lnTo>
                <a:lnTo>
                  <a:pt x="1053680" y="155270"/>
                </a:lnTo>
                <a:lnTo>
                  <a:pt x="1020406" y="124688"/>
                </a:lnTo>
                <a:lnTo>
                  <a:pt x="984605" y="97002"/>
                </a:lnTo>
                <a:lnTo>
                  <a:pt x="946480" y="72402"/>
                </a:lnTo>
                <a:lnTo>
                  <a:pt x="906221" y="51066"/>
                </a:lnTo>
                <a:lnTo>
                  <a:pt x="864006" y="33185"/>
                </a:lnTo>
                <a:lnTo>
                  <a:pt x="820039" y="18948"/>
                </a:lnTo>
                <a:lnTo>
                  <a:pt x="774484" y="8547"/>
                </a:lnTo>
                <a:lnTo>
                  <a:pt x="727557" y="2171"/>
                </a:lnTo>
                <a:lnTo>
                  <a:pt x="679424" y="0"/>
                </a:lnTo>
                <a:lnTo>
                  <a:pt x="631304" y="2171"/>
                </a:lnTo>
                <a:lnTo>
                  <a:pt x="584365" y="8547"/>
                </a:lnTo>
                <a:lnTo>
                  <a:pt x="538822" y="18948"/>
                </a:lnTo>
                <a:lnTo>
                  <a:pt x="494842" y="33185"/>
                </a:lnTo>
                <a:lnTo>
                  <a:pt x="452640" y="51066"/>
                </a:lnTo>
                <a:lnTo>
                  <a:pt x="412369" y="72402"/>
                </a:lnTo>
                <a:lnTo>
                  <a:pt x="374256" y="97002"/>
                </a:lnTo>
                <a:lnTo>
                  <a:pt x="338455" y="124688"/>
                </a:lnTo>
                <a:lnTo>
                  <a:pt x="305168" y="155270"/>
                </a:lnTo>
                <a:lnTo>
                  <a:pt x="274599" y="188544"/>
                </a:lnTo>
                <a:lnTo>
                  <a:pt x="246913" y="224345"/>
                </a:lnTo>
                <a:lnTo>
                  <a:pt x="242747" y="230797"/>
                </a:lnTo>
                <a:lnTo>
                  <a:pt x="239217" y="232219"/>
                </a:lnTo>
                <a:lnTo>
                  <a:pt x="198983" y="261416"/>
                </a:lnTo>
                <a:lnTo>
                  <a:pt x="161988" y="293878"/>
                </a:lnTo>
                <a:lnTo>
                  <a:pt x="128371" y="329412"/>
                </a:lnTo>
                <a:lnTo>
                  <a:pt x="98259" y="367868"/>
                </a:lnTo>
                <a:lnTo>
                  <a:pt x="71780" y="409067"/>
                </a:lnTo>
                <a:lnTo>
                  <a:pt x="49098" y="452831"/>
                </a:lnTo>
                <a:lnTo>
                  <a:pt x="30327" y="498970"/>
                </a:lnTo>
                <a:lnTo>
                  <a:pt x="15074" y="549694"/>
                </a:lnTo>
                <a:lnTo>
                  <a:pt x="4978" y="601091"/>
                </a:lnTo>
                <a:lnTo>
                  <a:pt x="0" y="652843"/>
                </a:lnTo>
                <a:lnTo>
                  <a:pt x="139" y="704634"/>
                </a:lnTo>
                <a:lnTo>
                  <a:pt x="5384" y="756170"/>
                </a:lnTo>
                <a:lnTo>
                  <a:pt x="15697" y="807123"/>
                </a:lnTo>
                <a:lnTo>
                  <a:pt x="31076" y="857199"/>
                </a:lnTo>
                <a:lnTo>
                  <a:pt x="51511" y="906056"/>
                </a:lnTo>
                <a:lnTo>
                  <a:pt x="76593" y="952703"/>
                </a:lnTo>
                <a:lnTo>
                  <a:pt x="105791" y="996188"/>
                </a:lnTo>
                <a:lnTo>
                  <a:pt x="138861" y="1036294"/>
                </a:lnTo>
                <a:lnTo>
                  <a:pt x="175590" y="1072819"/>
                </a:lnTo>
                <a:lnTo>
                  <a:pt x="215734" y="1105560"/>
                </a:lnTo>
                <a:lnTo>
                  <a:pt x="259054" y="1134287"/>
                </a:lnTo>
                <a:lnTo>
                  <a:pt x="305333" y="1158811"/>
                </a:lnTo>
                <a:lnTo>
                  <a:pt x="354342" y="1178928"/>
                </a:lnTo>
                <a:lnTo>
                  <a:pt x="399021" y="1192657"/>
                </a:lnTo>
                <a:lnTo>
                  <a:pt x="444017" y="1202372"/>
                </a:lnTo>
                <a:lnTo>
                  <a:pt x="489115" y="1208151"/>
                </a:lnTo>
                <a:lnTo>
                  <a:pt x="534085" y="1210056"/>
                </a:lnTo>
                <a:lnTo>
                  <a:pt x="582333" y="1207846"/>
                </a:lnTo>
                <a:lnTo>
                  <a:pt x="629907" y="1201305"/>
                </a:lnTo>
                <a:lnTo>
                  <a:pt x="676516" y="1190523"/>
                </a:lnTo>
                <a:lnTo>
                  <a:pt x="721906" y="1175588"/>
                </a:lnTo>
                <a:lnTo>
                  <a:pt x="765771" y="1156601"/>
                </a:lnTo>
                <a:lnTo>
                  <a:pt x="807859" y="1133652"/>
                </a:lnTo>
                <a:lnTo>
                  <a:pt x="847877" y="1106843"/>
                </a:lnTo>
                <a:lnTo>
                  <a:pt x="885558" y="1076274"/>
                </a:lnTo>
                <a:lnTo>
                  <a:pt x="920623" y="1042022"/>
                </a:lnTo>
                <a:lnTo>
                  <a:pt x="952779" y="1004201"/>
                </a:lnTo>
                <a:lnTo>
                  <a:pt x="980528" y="964666"/>
                </a:lnTo>
                <a:lnTo>
                  <a:pt x="984605" y="962037"/>
                </a:lnTo>
                <a:lnTo>
                  <a:pt x="1020406" y="934351"/>
                </a:lnTo>
                <a:lnTo>
                  <a:pt x="1053680" y="903770"/>
                </a:lnTo>
                <a:lnTo>
                  <a:pt x="1084262" y="870496"/>
                </a:lnTo>
                <a:lnTo>
                  <a:pt x="1111948" y="834694"/>
                </a:lnTo>
                <a:lnTo>
                  <a:pt x="1136548" y="796569"/>
                </a:lnTo>
                <a:lnTo>
                  <a:pt x="1157884" y="756310"/>
                </a:lnTo>
                <a:lnTo>
                  <a:pt x="1175766" y="714095"/>
                </a:lnTo>
                <a:lnTo>
                  <a:pt x="1190002" y="670128"/>
                </a:lnTo>
                <a:lnTo>
                  <a:pt x="1200404" y="624573"/>
                </a:lnTo>
                <a:lnTo>
                  <a:pt x="1206779" y="577646"/>
                </a:lnTo>
                <a:lnTo>
                  <a:pt x="1208951" y="529513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38455" y="7394657"/>
            <a:ext cx="1011555" cy="1203325"/>
          </a:xfrm>
          <a:custGeom>
            <a:avLst/>
            <a:gdLst/>
            <a:ahLst/>
            <a:cxnLst/>
            <a:rect l="l" t="t" r="r" b="b"/>
            <a:pathLst>
              <a:path w="1011554" h="1203325">
                <a:moveTo>
                  <a:pt x="833678" y="505726"/>
                </a:moveTo>
                <a:lnTo>
                  <a:pt x="830122" y="457339"/>
                </a:lnTo>
                <a:lnTo>
                  <a:pt x="819772" y="411124"/>
                </a:lnTo>
                <a:lnTo>
                  <a:pt x="803160" y="367614"/>
                </a:lnTo>
                <a:lnTo>
                  <a:pt x="783196" y="331660"/>
                </a:lnTo>
                <a:lnTo>
                  <a:pt x="783196" y="505726"/>
                </a:lnTo>
                <a:lnTo>
                  <a:pt x="778725" y="555536"/>
                </a:lnTo>
                <a:lnTo>
                  <a:pt x="765810" y="602449"/>
                </a:lnTo>
                <a:lnTo>
                  <a:pt x="745261" y="645655"/>
                </a:lnTo>
                <a:lnTo>
                  <a:pt x="717867" y="684390"/>
                </a:lnTo>
                <a:lnTo>
                  <a:pt x="684403" y="717854"/>
                </a:lnTo>
                <a:lnTo>
                  <a:pt x="645668" y="745248"/>
                </a:lnTo>
                <a:lnTo>
                  <a:pt x="602462" y="765797"/>
                </a:lnTo>
                <a:lnTo>
                  <a:pt x="555548" y="778713"/>
                </a:lnTo>
                <a:lnTo>
                  <a:pt x="505739" y="783183"/>
                </a:lnTo>
                <a:lnTo>
                  <a:pt x="455930" y="778713"/>
                </a:lnTo>
                <a:lnTo>
                  <a:pt x="409028" y="765797"/>
                </a:lnTo>
                <a:lnTo>
                  <a:pt x="365810" y="745248"/>
                </a:lnTo>
                <a:lnTo>
                  <a:pt x="327088" y="717854"/>
                </a:lnTo>
                <a:lnTo>
                  <a:pt x="293624" y="684390"/>
                </a:lnTo>
                <a:lnTo>
                  <a:pt x="266217" y="645655"/>
                </a:lnTo>
                <a:lnTo>
                  <a:pt x="245668" y="602449"/>
                </a:lnTo>
                <a:lnTo>
                  <a:pt x="232765" y="555536"/>
                </a:lnTo>
                <a:lnTo>
                  <a:pt x="228282" y="505726"/>
                </a:lnTo>
                <a:lnTo>
                  <a:pt x="232765" y="455930"/>
                </a:lnTo>
                <a:lnTo>
                  <a:pt x="245668" y="409016"/>
                </a:lnTo>
                <a:lnTo>
                  <a:pt x="266217" y="365798"/>
                </a:lnTo>
                <a:lnTo>
                  <a:pt x="293624" y="327075"/>
                </a:lnTo>
                <a:lnTo>
                  <a:pt x="327088" y="293611"/>
                </a:lnTo>
                <a:lnTo>
                  <a:pt x="365810" y="266204"/>
                </a:lnTo>
                <a:lnTo>
                  <a:pt x="409028" y="245656"/>
                </a:lnTo>
                <a:lnTo>
                  <a:pt x="455930" y="232752"/>
                </a:lnTo>
                <a:lnTo>
                  <a:pt x="505739" y="228269"/>
                </a:lnTo>
                <a:lnTo>
                  <a:pt x="555548" y="232752"/>
                </a:lnTo>
                <a:lnTo>
                  <a:pt x="602462" y="245656"/>
                </a:lnTo>
                <a:lnTo>
                  <a:pt x="645668" y="266204"/>
                </a:lnTo>
                <a:lnTo>
                  <a:pt x="684403" y="293611"/>
                </a:lnTo>
                <a:lnTo>
                  <a:pt x="717867" y="327075"/>
                </a:lnTo>
                <a:lnTo>
                  <a:pt x="745261" y="365798"/>
                </a:lnTo>
                <a:lnTo>
                  <a:pt x="765810" y="409016"/>
                </a:lnTo>
                <a:lnTo>
                  <a:pt x="778725" y="455930"/>
                </a:lnTo>
                <a:lnTo>
                  <a:pt x="783196" y="505726"/>
                </a:lnTo>
                <a:lnTo>
                  <a:pt x="783196" y="331660"/>
                </a:lnTo>
                <a:lnTo>
                  <a:pt x="753148" y="290703"/>
                </a:lnTo>
                <a:lnTo>
                  <a:pt x="720775" y="258343"/>
                </a:lnTo>
                <a:lnTo>
                  <a:pt x="684187" y="230708"/>
                </a:lnTo>
                <a:lnTo>
                  <a:pt x="643877" y="208330"/>
                </a:lnTo>
                <a:lnTo>
                  <a:pt x="600354" y="191706"/>
                </a:lnTo>
                <a:lnTo>
                  <a:pt x="554139" y="181368"/>
                </a:lnTo>
                <a:lnTo>
                  <a:pt x="505739" y="177800"/>
                </a:lnTo>
                <a:lnTo>
                  <a:pt x="457352" y="181368"/>
                </a:lnTo>
                <a:lnTo>
                  <a:pt x="411137" y="191706"/>
                </a:lnTo>
                <a:lnTo>
                  <a:pt x="367626" y="208330"/>
                </a:lnTo>
                <a:lnTo>
                  <a:pt x="327304" y="230708"/>
                </a:lnTo>
                <a:lnTo>
                  <a:pt x="290715" y="258343"/>
                </a:lnTo>
                <a:lnTo>
                  <a:pt x="258343" y="290703"/>
                </a:lnTo>
                <a:lnTo>
                  <a:pt x="230708" y="327304"/>
                </a:lnTo>
                <a:lnTo>
                  <a:pt x="208330" y="367614"/>
                </a:lnTo>
                <a:lnTo>
                  <a:pt x="191719" y="411124"/>
                </a:lnTo>
                <a:lnTo>
                  <a:pt x="181368" y="457339"/>
                </a:lnTo>
                <a:lnTo>
                  <a:pt x="177812" y="505726"/>
                </a:lnTo>
                <a:lnTo>
                  <a:pt x="181368" y="554126"/>
                </a:lnTo>
                <a:lnTo>
                  <a:pt x="191719" y="600341"/>
                </a:lnTo>
                <a:lnTo>
                  <a:pt x="208330" y="643864"/>
                </a:lnTo>
                <a:lnTo>
                  <a:pt x="230708" y="684174"/>
                </a:lnTo>
                <a:lnTo>
                  <a:pt x="258343" y="720763"/>
                </a:lnTo>
                <a:lnTo>
                  <a:pt x="290715" y="753135"/>
                </a:lnTo>
                <a:lnTo>
                  <a:pt x="327304" y="780757"/>
                </a:lnTo>
                <a:lnTo>
                  <a:pt x="367626" y="803135"/>
                </a:lnTo>
                <a:lnTo>
                  <a:pt x="411137" y="819746"/>
                </a:lnTo>
                <a:lnTo>
                  <a:pt x="457352" y="830097"/>
                </a:lnTo>
                <a:lnTo>
                  <a:pt x="505739" y="833653"/>
                </a:lnTo>
                <a:lnTo>
                  <a:pt x="554139" y="830097"/>
                </a:lnTo>
                <a:lnTo>
                  <a:pt x="600354" y="819746"/>
                </a:lnTo>
                <a:lnTo>
                  <a:pt x="643877" y="803135"/>
                </a:lnTo>
                <a:lnTo>
                  <a:pt x="679805" y="783183"/>
                </a:lnTo>
                <a:lnTo>
                  <a:pt x="684187" y="780757"/>
                </a:lnTo>
                <a:lnTo>
                  <a:pt x="720775" y="753135"/>
                </a:lnTo>
                <a:lnTo>
                  <a:pt x="753148" y="720763"/>
                </a:lnTo>
                <a:lnTo>
                  <a:pt x="780783" y="684174"/>
                </a:lnTo>
                <a:lnTo>
                  <a:pt x="803160" y="643864"/>
                </a:lnTo>
                <a:lnTo>
                  <a:pt x="819772" y="600341"/>
                </a:lnTo>
                <a:lnTo>
                  <a:pt x="830122" y="554126"/>
                </a:lnTo>
                <a:lnTo>
                  <a:pt x="833678" y="505726"/>
                </a:lnTo>
                <a:close/>
              </a:path>
              <a:path w="1011554" h="1203325">
                <a:moveTo>
                  <a:pt x="1011478" y="505726"/>
                </a:moveTo>
                <a:lnTo>
                  <a:pt x="951217" y="413258"/>
                </a:lnTo>
                <a:lnTo>
                  <a:pt x="951217" y="505726"/>
                </a:lnTo>
                <a:lnTo>
                  <a:pt x="884986" y="607390"/>
                </a:lnTo>
                <a:lnTo>
                  <a:pt x="891590" y="728522"/>
                </a:lnTo>
                <a:lnTo>
                  <a:pt x="783285" y="783285"/>
                </a:lnTo>
                <a:lnTo>
                  <a:pt x="728522" y="891578"/>
                </a:lnTo>
                <a:lnTo>
                  <a:pt x="607402" y="884974"/>
                </a:lnTo>
                <a:lnTo>
                  <a:pt x="505752" y="951217"/>
                </a:lnTo>
                <a:lnTo>
                  <a:pt x="482841" y="936282"/>
                </a:lnTo>
                <a:lnTo>
                  <a:pt x="414235" y="891578"/>
                </a:lnTo>
                <a:lnTo>
                  <a:pt x="404101" y="884974"/>
                </a:lnTo>
                <a:lnTo>
                  <a:pt x="352679" y="887780"/>
                </a:lnTo>
                <a:lnTo>
                  <a:pt x="352679" y="938339"/>
                </a:lnTo>
                <a:lnTo>
                  <a:pt x="251841" y="1111415"/>
                </a:lnTo>
                <a:lnTo>
                  <a:pt x="191871" y="1031138"/>
                </a:lnTo>
                <a:lnTo>
                  <a:pt x="94780" y="1023797"/>
                </a:lnTo>
                <a:lnTo>
                  <a:pt x="201028" y="841413"/>
                </a:lnTo>
                <a:lnTo>
                  <a:pt x="252793" y="943775"/>
                </a:lnTo>
                <a:lnTo>
                  <a:pt x="352679" y="938339"/>
                </a:lnTo>
                <a:lnTo>
                  <a:pt x="352679" y="887780"/>
                </a:lnTo>
                <a:lnTo>
                  <a:pt x="282968" y="891578"/>
                </a:lnTo>
                <a:lnTo>
                  <a:pt x="228193" y="783272"/>
                </a:lnTo>
                <a:lnTo>
                  <a:pt x="119900" y="728510"/>
                </a:lnTo>
                <a:lnTo>
                  <a:pt x="126504" y="607377"/>
                </a:lnTo>
                <a:lnTo>
                  <a:pt x="60261" y="505726"/>
                </a:lnTo>
                <a:lnTo>
                  <a:pt x="126504" y="404075"/>
                </a:lnTo>
                <a:lnTo>
                  <a:pt x="119913" y="282956"/>
                </a:lnTo>
                <a:lnTo>
                  <a:pt x="228206" y="228193"/>
                </a:lnTo>
                <a:lnTo>
                  <a:pt x="282981" y="119900"/>
                </a:lnTo>
                <a:lnTo>
                  <a:pt x="404101" y="126492"/>
                </a:lnTo>
                <a:lnTo>
                  <a:pt x="414223" y="119900"/>
                </a:lnTo>
                <a:lnTo>
                  <a:pt x="482828" y="75184"/>
                </a:lnTo>
                <a:lnTo>
                  <a:pt x="505752" y="60248"/>
                </a:lnTo>
                <a:lnTo>
                  <a:pt x="607402" y="126492"/>
                </a:lnTo>
                <a:lnTo>
                  <a:pt x="728522" y="119900"/>
                </a:lnTo>
                <a:lnTo>
                  <a:pt x="783285" y="228193"/>
                </a:lnTo>
                <a:lnTo>
                  <a:pt x="891590" y="282968"/>
                </a:lnTo>
                <a:lnTo>
                  <a:pt x="884986" y="404088"/>
                </a:lnTo>
                <a:lnTo>
                  <a:pt x="951217" y="505726"/>
                </a:lnTo>
                <a:lnTo>
                  <a:pt x="951217" y="413258"/>
                </a:lnTo>
                <a:lnTo>
                  <a:pt x="936294" y="390347"/>
                </a:lnTo>
                <a:lnTo>
                  <a:pt x="943787" y="252806"/>
                </a:lnTo>
                <a:lnTo>
                  <a:pt x="820851" y="190614"/>
                </a:lnTo>
                <a:lnTo>
                  <a:pt x="785088" y="119900"/>
                </a:lnTo>
                <a:lnTo>
                  <a:pt x="762482" y="75184"/>
                </a:lnTo>
                <a:lnTo>
                  <a:pt x="758698" y="67703"/>
                </a:lnTo>
                <a:lnTo>
                  <a:pt x="621131" y="75184"/>
                </a:lnTo>
                <a:lnTo>
                  <a:pt x="598195" y="60248"/>
                </a:lnTo>
                <a:lnTo>
                  <a:pt x="505752" y="0"/>
                </a:lnTo>
                <a:lnTo>
                  <a:pt x="390359" y="75184"/>
                </a:lnTo>
                <a:lnTo>
                  <a:pt x="252818" y="67678"/>
                </a:lnTo>
                <a:lnTo>
                  <a:pt x="190639" y="190614"/>
                </a:lnTo>
                <a:lnTo>
                  <a:pt x="67716" y="252806"/>
                </a:lnTo>
                <a:lnTo>
                  <a:pt x="75196" y="390359"/>
                </a:lnTo>
                <a:lnTo>
                  <a:pt x="0" y="505726"/>
                </a:lnTo>
                <a:lnTo>
                  <a:pt x="75209" y="621118"/>
                </a:lnTo>
                <a:lnTo>
                  <a:pt x="67703" y="758659"/>
                </a:lnTo>
                <a:lnTo>
                  <a:pt x="162788" y="806767"/>
                </a:lnTo>
                <a:lnTo>
                  <a:pt x="10591" y="1068057"/>
                </a:lnTo>
                <a:lnTo>
                  <a:pt x="165163" y="1079766"/>
                </a:lnTo>
                <a:lnTo>
                  <a:pt x="257073" y="1202753"/>
                </a:lnTo>
                <a:lnTo>
                  <a:pt x="406247" y="946645"/>
                </a:lnTo>
                <a:lnTo>
                  <a:pt x="505752" y="1011466"/>
                </a:lnTo>
                <a:lnTo>
                  <a:pt x="598208" y="951217"/>
                </a:lnTo>
                <a:lnTo>
                  <a:pt x="601078" y="949350"/>
                </a:lnTo>
                <a:lnTo>
                  <a:pt x="748703" y="1202753"/>
                </a:lnTo>
                <a:lnTo>
                  <a:pt x="840600" y="1079766"/>
                </a:lnTo>
                <a:lnTo>
                  <a:pt x="995184" y="1068057"/>
                </a:lnTo>
                <a:lnTo>
                  <a:pt x="910983" y="923518"/>
                </a:lnTo>
                <a:lnTo>
                  <a:pt x="910983" y="1023797"/>
                </a:lnTo>
                <a:lnTo>
                  <a:pt x="813904" y="1031138"/>
                </a:lnTo>
                <a:lnTo>
                  <a:pt x="753922" y="1111415"/>
                </a:lnTo>
                <a:lnTo>
                  <a:pt x="652907" y="938022"/>
                </a:lnTo>
                <a:lnTo>
                  <a:pt x="758685" y="943787"/>
                </a:lnTo>
                <a:lnTo>
                  <a:pt x="762482" y="936282"/>
                </a:lnTo>
                <a:lnTo>
                  <a:pt x="785088" y="891578"/>
                </a:lnTo>
                <a:lnTo>
                  <a:pt x="807796" y="846658"/>
                </a:lnTo>
                <a:lnTo>
                  <a:pt x="910983" y="1023797"/>
                </a:lnTo>
                <a:lnTo>
                  <a:pt x="910983" y="923518"/>
                </a:lnTo>
                <a:lnTo>
                  <a:pt x="844283" y="809002"/>
                </a:lnTo>
                <a:lnTo>
                  <a:pt x="943787" y="758659"/>
                </a:lnTo>
                <a:lnTo>
                  <a:pt x="936294" y="621118"/>
                </a:lnTo>
                <a:lnTo>
                  <a:pt x="1011478" y="505726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8300176" y="7394829"/>
            <a:ext cx="1211580" cy="1212850"/>
            <a:chOff x="8300176" y="7394829"/>
            <a:chExt cx="1211580" cy="1212850"/>
          </a:xfrm>
        </p:grpSpPr>
        <p:pic>
          <p:nvPicPr>
            <p:cNvPr id="146" name="object 1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79533" y="8354960"/>
              <a:ext cx="252316" cy="252295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8300174" y="7394835"/>
              <a:ext cx="1211580" cy="1111885"/>
            </a:xfrm>
            <a:custGeom>
              <a:avLst/>
              <a:gdLst/>
              <a:ahLst/>
              <a:cxnLst/>
              <a:rect l="l" t="t" r="r" b="b"/>
              <a:pathLst>
                <a:path w="1211579" h="1111884">
                  <a:moveTo>
                    <a:pt x="504583" y="1061046"/>
                  </a:moveTo>
                  <a:lnTo>
                    <a:pt x="0" y="1061046"/>
                  </a:lnTo>
                  <a:lnTo>
                    <a:pt x="0" y="1111516"/>
                  </a:lnTo>
                  <a:lnTo>
                    <a:pt x="504583" y="1111516"/>
                  </a:lnTo>
                  <a:lnTo>
                    <a:pt x="504583" y="1061046"/>
                  </a:lnTo>
                  <a:close/>
                </a:path>
                <a:path w="1211579" h="1111884">
                  <a:moveTo>
                    <a:pt x="1009357" y="148132"/>
                  </a:moveTo>
                  <a:lnTo>
                    <a:pt x="1008570" y="148132"/>
                  </a:lnTo>
                  <a:lnTo>
                    <a:pt x="1003465" y="123418"/>
                  </a:lnTo>
                  <a:lnTo>
                    <a:pt x="986624" y="97802"/>
                  </a:lnTo>
                  <a:lnTo>
                    <a:pt x="960056" y="75107"/>
                  </a:lnTo>
                  <a:lnTo>
                    <a:pt x="958875" y="74447"/>
                  </a:lnTo>
                  <a:lnTo>
                    <a:pt x="958875" y="151904"/>
                  </a:lnTo>
                  <a:lnTo>
                    <a:pt x="958875" y="229362"/>
                  </a:lnTo>
                  <a:lnTo>
                    <a:pt x="958875" y="683272"/>
                  </a:lnTo>
                  <a:lnTo>
                    <a:pt x="952538" y="699503"/>
                  </a:lnTo>
                  <a:lnTo>
                    <a:pt x="903947" y="733539"/>
                  </a:lnTo>
                  <a:lnTo>
                    <a:pt x="863079" y="749490"/>
                  </a:lnTo>
                  <a:lnTo>
                    <a:pt x="812114" y="763511"/>
                  </a:lnTo>
                  <a:lnTo>
                    <a:pt x="751725" y="774674"/>
                  </a:lnTo>
                  <a:lnTo>
                    <a:pt x="682625" y="782040"/>
                  </a:lnTo>
                  <a:lnTo>
                    <a:pt x="605510" y="784707"/>
                  </a:lnTo>
                  <a:lnTo>
                    <a:pt x="528396" y="782040"/>
                  </a:lnTo>
                  <a:lnTo>
                    <a:pt x="459295" y="774674"/>
                  </a:lnTo>
                  <a:lnTo>
                    <a:pt x="398907" y="763511"/>
                  </a:lnTo>
                  <a:lnTo>
                    <a:pt x="347929" y="749490"/>
                  </a:lnTo>
                  <a:lnTo>
                    <a:pt x="307073" y="733539"/>
                  </a:lnTo>
                  <a:lnTo>
                    <a:pt x="258483" y="699503"/>
                  </a:lnTo>
                  <a:lnTo>
                    <a:pt x="252145" y="683272"/>
                  </a:lnTo>
                  <a:lnTo>
                    <a:pt x="252145" y="583615"/>
                  </a:lnTo>
                  <a:lnTo>
                    <a:pt x="286016" y="602703"/>
                  </a:lnTo>
                  <a:lnTo>
                    <a:pt x="328333" y="619493"/>
                  </a:lnTo>
                  <a:lnTo>
                    <a:pt x="376656" y="633298"/>
                  </a:lnTo>
                  <a:lnTo>
                    <a:pt x="429780" y="644080"/>
                  </a:lnTo>
                  <a:lnTo>
                    <a:pt x="486448" y="651827"/>
                  </a:lnTo>
                  <a:lnTo>
                    <a:pt x="545426" y="656488"/>
                  </a:lnTo>
                  <a:lnTo>
                    <a:pt x="605510" y="658050"/>
                  </a:lnTo>
                  <a:lnTo>
                    <a:pt x="665581" y="656488"/>
                  </a:lnTo>
                  <a:lnTo>
                    <a:pt x="724573" y="651827"/>
                  </a:lnTo>
                  <a:lnTo>
                    <a:pt x="781240" y="644080"/>
                  </a:lnTo>
                  <a:lnTo>
                    <a:pt x="834364" y="633298"/>
                  </a:lnTo>
                  <a:lnTo>
                    <a:pt x="882688" y="619493"/>
                  </a:lnTo>
                  <a:lnTo>
                    <a:pt x="925004" y="602703"/>
                  </a:lnTo>
                  <a:lnTo>
                    <a:pt x="958875" y="583615"/>
                  </a:lnTo>
                  <a:lnTo>
                    <a:pt x="958875" y="506145"/>
                  </a:lnTo>
                  <a:lnTo>
                    <a:pt x="952538" y="522376"/>
                  </a:lnTo>
                  <a:lnTo>
                    <a:pt x="933996" y="539445"/>
                  </a:lnTo>
                  <a:lnTo>
                    <a:pt x="863079" y="572363"/>
                  </a:lnTo>
                  <a:lnTo>
                    <a:pt x="812114" y="586384"/>
                  </a:lnTo>
                  <a:lnTo>
                    <a:pt x="751725" y="597547"/>
                  </a:lnTo>
                  <a:lnTo>
                    <a:pt x="682625" y="604913"/>
                  </a:lnTo>
                  <a:lnTo>
                    <a:pt x="605510" y="607580"/>
                  </a:lnTo>
                  <a:lnTo>
                    <a:pt x="528396" y="604913"/>
                  </a:lnTo>
                  <a:lnTo>
                    <a:pt x="459295" y="597547"/>
                  </a:lnTo>
                  <a:lnTo>
                    <a:pt x="398907" y="586384"/>
                  </a:lnTo>
                  <a:lnTo>
                    <a:pt x="347929" y="572363"/>
                  </a:lnTo>
                  <a:lnTo>
                    <a:pt x="307073" y="556412"/>
                  </a:lnTo>
                  <a:lnTo>
                    <a:pt x="258483" y="522376"/>
                  </a:lnTo>
                  <a:lnTo>
                    <a:pt x="252145" y="506145"/>
                  </a:lnTo>
                  <a:lnTo>
                    <a:pt x="252145" y="406488"/>
                  </a:lnTo>
                  <a:lnTo>
                    <a:pt x="286016" y="425577"/>
                  </a:lnTo>
                  <a:lnTo>
                    <a:pt x="328333" y="442379"/>
                  </a:lnTo>
                  <a:lnTo>
                    <a:pt x="376656" y="456184"/>
                  </a:lnTo>
                  <a:lnTo>
                    <a:pt x="429780" y="466966"/>
                  </a:lnTo>
                  <a:lnTo>
                    <a:pt x="486448" y="474713"/>
                  </a:lnTo>
                  <a:lnTo>
                    <a:pt x="545426" y="479374"/>
                  </a:lnTo>
                  <a:lnTo>
                    <a:pt x="605510" y="480936"/>
                  </a:lnTo>
                  <a:lnTo>
                    <a:pt x="665581" y="479374"/>
                  </a:lnTo>
                  <a:lnTo>
                    <a:pt x="724573" y="474713"/>
                  </a:lnTo>
                  <a:lnTo>
                    <a:pt x="781240" y="466966"/>
                  </a:lnTo>
                  <a:lnTo>
                    <a:pt x="834364" y="456184"/>
                  </a:lnTo>
                  <a:lnTo>
                    <a:pt x="882688" y="442379"/>
                  </a:lnTo>
                  <a:lnTo>
                    <a:pt x="925004" y="425577"/>
                  </a:lnTo>
                  <a:lnTo>
                    <a:pt x="958875" y="406488"/>
                  </a:lnTo>
                  <a:lnTo>
                    <a:pt x="958875" y="329018"/>
                  </a:lnTo>
                  <a:lnTo>
                    <a:pt x="952538" y="345249"/>
                  </a:lnTo>
                  <a:lnTo>
                    <a:pt x="933996" y="362318"/>
                  </a:lnTo>
                  <a:lnTo>
                    <a:pt x="863079" y="395249"/>
                  </a:lnTo>
                  <a:lnTo>
                    <a:pt x="812114" y="409270"/>
                  </a:lnTo>
                  <a:lnTo>
                    <a:pt x="751725" y="420433"/>
                  </a:lnTo>
                  <a:lnTo>
                    <a:pt x="682625" y="427799"/>
                  </a:lnTo>
                  <a:lnTo>
                    <a:pt x="605510" y="430466"/>
                  </a:lnTo>
                  <a:lnTo>
                    <a:pt x="528396" y="427799"/>
                  </a:lnTo>
                  <a:lnTo>
                    <a:pt x="459295" y="420433"/>
                  </a:lnTo>
                  <a:lnTo>
                    <a:pt x="398907" y="409270"/>
                  </a:lnTo>
                  <a:lnTo>
                    <a:pt x="347929" y="395249"/>
                  </a:lnTo>
                  <a:lnTo>
                    <a:pt x="307073" y="379298"/>
                  </a:lnTo>
                  <a:lnTo>
                    <a:pt x="258483" y="345249"/>
                  </a:lnTo>
                  <a:lnTo>
                    <a:pt x="252145" y="329018"/>
                  </a:lnTo>
                  <a:lnTo>
                    <a:pt x="252145" y="229362"/>
                  </a:lnTo>
                  <a:lnTo>
                    <a:pt x="286016" y="248450"/>
                  </a:lnTo>
                  <a:lnTo>
                    <a:pt x="328333" y="265252"/>
                  </a:lnTo>
                  <a:lnTo>
                    <a:pt x="376656" y="279057"/>
                  </a:lnTo>
                  <a:lnTo>
                    <a:pt x="429780" y="289839"/>
                  </a:lnTo>
                  <a:lnTo>
                    <a:pt x="486448" y="297573"/>
                  </a:lnTo>
                  <a:lnTo>
                    <a:pt x="545426" y="302247"/>
                  </a:lnTo>
                  <a:lnTo>
                    <a:pt x="605510" y="303796"/>
                  </a:lnTo>
                  <a:lnTo>
                    <a:pt x="665581" y="302247"/>
                  </a:lnTo>
                  <a:lnTo>
                    <a:pt x="724573" y="297573"/>
                  </a:lnTo>
                  <a:lnTo>
                    <a:pt x="781240" y="289839"/>
                  </a:lnTo>
                  <a:lnTo>
                    <a:pt x="834364" y="279057"/>
                  </a:lnTo>
                  <a:lnTo>
                    <a:pt x="882688" y="265252"/>
                  </a:lnTo>
                  <a:lnTo>
                    <a:pt x="912698" y="253326"/>
                  </a:lnTo>
                  <a:lnTo>
                    <a:pt x="925004" y="248450"/>
                  </a:lnTo>
                  <a:lnTo>
                    <a:pt x="958875" y="229362"/>
                  </a:lnTo>
                  <a:lnTo>
                    <a:pt x="958875" y="151904"/>
                  </a:lnTo>
                  <a:lnTo>
                    <a:pt x="952538" y="168135"/>
                  </a:lnTo>
                  <a:lnTo>
                    <a:pt x="933996" y="185204"/>
                  </a:lnTo>
                  <a:lnTo>
                    <a:pt x="863079" y="218122"/>
                  </a:lnTo>
                  <a:lnTo>
                    <a:pt x="812114" y="232143"/>
                  </a:lnTo>
                  <a:lnTo>
                    <a:pt x="751725" y="243306"/>
                  </a:lnTo>
                  <a:lnTo>
                    <a:pt x="682625" y="250672"/>
                  </a:lnTo>
                  <a:lnTo>
                    <a:pt x="605510" y="253326"/>
                  </a:lnTo>
                  <a:lnTo>
                    <a:pt x="528396" y="250672"/>
                  </a:lnTo>
                  <a:lnTo>
                    <a:pt x="459295" y="243306"/>
                  </a:lnTo>
                  <a:lnTo>
                    <a:pt x="398907" y="232143"/>
                  </a:lnTo>
                  <a:lnTo>
                    <a:pt x="347929" y="218122"/>
                  </a:lnTo>
                  <a:lnTo>
                    <a:pt x="307073" y="202171"/>
                  </a:lnTo>
                  <a:lnTo>
                    <a:pt x="258483" y="168135"/>
                  </a:lnTo>
                  <a:lnTo>
                    <a:pt x="252145" y="151904"/>
                  </a:lnTo>
                  <a:lnTo>
                    <a:pt x="258483" y="135674"/>
                  </a:lnTo>
                  <a:lnTo>
                    <a:pt x="307073" y="101638"/>
                  </a:lnTo>
                  <a:lnTo>
                    <a:pt x="347929" y="85674"/>
                  </a:lnTo>
                  <a:lnTo>
                    <a:pt x="398907" y="71653"/>
                  </a:lnTo>
                  <a:lnTo>
                    <a:pt x="459295" y="60502"/>
                  </a:lnTo>
                  <a:lnTo>
                    <a:pt x="528396" y="53136"/>
                  </a:lnTo>
                  <a:lnTo>
                    <a:pt x="605510" y="50469"/>
                  </a:lnTo>
                  <a:lnTo>
                    <a:pt x="682625" y="53136"/>
                  </a:lnTo>
                  <a:lnTo>
                    <a:pt x="751725" y="60502"/>
                  </a:lnTo>
                  <a:lnTo>
                    <a:pt x="812114" y="71653"/>
                  </a:lnTo>
                  <a:lnTo>
                    <a:pt x="863079" y="85674"/>
                  </a:lnTo>
                  <a:lnTo>
                    <a:pt x="903947" y="101638"/>
                  </a:lnTo>
                  <a:lnTo>
                    <a:pt x="952538" y="135674"/>
                  </a:lnTo>
                  <a:lnTo>
                    <a:pt x="958875" y="151904"/>
                  </a:lnTo>
                  <a:lnTo>
                    <a:pt x="958875" y="74447"/>
                  </a:lnTo>
                  <a:lnTo>
                    <a:pt x="925004" y="55346"/>
                  </a:lnTo>
                  <a:lnTo>
                    <a:pt x="912710" y="50469"/>
                  </a:lnTo>
                  <a:lnTo>
                    <a:pt x="882688" y="38544"/>
                  </a:lnTo>
                  <a:lnTo>
                    <a:pt x="834364" y="24739"/>
                  </a:lnTo>
                  <a:lnTo>
                    <a:pt x="781240" y="13957"/>
                  </a:lnTo>
                  <a:lnTo>
                    <a:pt x="724573" y="6223"/>
                  </a:lnTo>
                  <a:lnTo>
                    <a:pt x="665581" y="1562"/>
                  </a:lnTo>
                  <a:lnTo>
                    <a:pt x="605510" y="0"/>
                  </a:lnTo>
                  <a:lnTo>
                    <a:pt x="545426" y="1562"/>
                  </a:lnTo>
                  <a:lnTo>
                    <a:pt x="486448" y="6223"/>
                  </a:lnTo>
                  <a:lnTo>
                    <a:pt x="429780" y="13957"/>
                  </a:lnTo>
                  <a:lnTo>
                    <a:pt x="376656" y="24739"/>
                  </a:lnTo>
                  <a:lnTo>
                    <a:pt x="328333" y="38544"/>
                  </a:lnTo>
                  <a:lnTo>
                    <a:pt x="286016" y="55346"/>
                  </a:lnTo>
                  <a:lnTo>
                    <a:pt x="250964" y="75107"/>
                  </a:lnTo>
                  <a:lnTo>
                    <a:pt x="207556" y="123418"/>
                  </a:lnTo>
                  <a:lnTo>
                    <a:pt x="202438" y="148132"/>
                  </a:lnTo>
                  <a:lnTo>
                    <a:pt x="201663" y="148132"/>
                  </a:lnTo>
                  <a:lnTo>
                    <a:pt x="201663" y="151904"/>
                  </a:lnTo>
                  <a:lnTo>
                    <a:pt x="201663" y="329018"/>
                  </a:lnTo>
                  <a:lnTo>
                    <a:pt x="201663" y="506145"/>
                  </a:lnTo>
                  <a:lnTo>
                    <a:pt x="201663" y="683272"/>
                  </a:lnTo>
                  <a:lnTo>
                    <a:pt x="207556" y="711758"/>
                  </a:lnTo>
                  <a:lnTo>
                    <a:pt x="250964" y="760069"/>
                  </a:lnTo>
                  <a:lnTo>
                    <a:pt x="286016" y="779830"/>
                  </a:lnTo>
                  <a:lnTo>
                    <a:pt x="328333" y="796620"/>
                  </a:lnTo>
                  <a:lnTo>
                    <a:pt x="376656" y="810425"/>
                  </a:lnTo>
                  <a:lnTo>
                    <a:pt x="429780" y="821207"/>
                  </a:lnTo>
                  <a:lnTo>
                    <a:pt x="486448" y="828954"/>
                  </a:lnTo>
                  <a:lnTo>
                    <a:pt x="545426" y="833615"/>
                  </a:lnTo>
                  <a:lnTo>
                    <a:pt x="580275" y="834529"/>
                  </a:lnTo>
                  <a:lnTo>
                    <a:pt x="580275" y="985316"/>
                  </a:lnTo>
                  <a:lnTo>
                    <a:pt x="630758" y="985316"/>
                  </a:lnTo>
                  <a:lnTo>
                    <a:pt x="630758" y="834529"/>
                  </a:lnTo>
                  <a:lnTo>
                    <a:pt x="665581" y="833615"/>
                  </a:lnTo>
                  <a:lnTo>
                    <a:pt x="724573" y="828954"/>
                  </a:lnTo>
                  <a:lnTo>
                    <a:pt x="781240" y="821207"/>
                  </a:lnTo>
                  <a:lnTo>
                    <a:pt x="834364" y="810425"/>
                  </a:lnTo>
                  <a:lnTo>
                    <a:pt x="882688" y="796620"/>
                  </a:lnTo>
                  <a:lnTo>
                    <a:pt x="925004" y="779830"/>
                  </a:lnTo>
                  <a:lnTo>
                    <a:pt x="960056" y="760069"/>
                  </a:lnTo>
                  <a:lnTo>
                    <a:pt x="1003465" y="711758"/>
                  </a:lnTo>
                  <a:lnTo>
                    <a:pt x="1009357" y="683272"/>
                  </a:lnTo>
                  <a:lnTo>
                    <a:pt x="1009357" y="506145"/>
                  </a:lnTo>
                  <a:lnTo>
                    <a:pt x="1009357" y="329018"/>
                  </a:lnTo>
                  <a:lnTo>
                    <a:pt x="1009357" y="151904"/>
                  </a:lnTo>
                  <a:lnTo>
                    <a:pt x="1009357" y="148132"/>
                  </a:lnTo>
                  <a:close/>
                </a:path>
                <a:path w="1211579" h="1111884">
                  <a:moveTo>
                    <a:pt x="1211033" y="1061046"/>
                  </a:moveTo>
                  <a:lnTo>
                    <a:pt x="706424" y="1061046"/>
                  </a:lnTo>
                  <a:lnTo>
                    <a:pt x="706424" y="1111516"/>
                  </a:lnTo>
                  <a:lnTo>
                    <a:pt x="1211033" y="1111516"/>
                  </a:lnTo>
                  <a:lnTo>
                    <a:pt x="1211033" y="1061046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9963671" y="7399114"/>
            <a:ext cx="1207135" cy="1205230"/>
            <a:chOff x="9963671" y="7399114"/>
            <a:chExt cx="1207135" cy="1205230"/>
          </a:xfrm>
        </p:grpSpPr>
        <p:sp>
          <p:nvSpPr>
            <p:cNvPr id="149" name="object 149"/>
            <p:cNvSpPr/>
            <p:nvPr/>
          </p:nvSpPr>
          <p:spPr>
            <a:xfrm>
              <a:off x="10021138" y="7399115"/>
              <a:ext cx="1092835" cy="1205230"/>
            </a:xfrm>
            <a:custGeom>
              <a:avLst/>
              <a:gdLst/>
              <a:ahLst/>
              <a:cxnLst/>
              <a:rect l="l" t="t" r="r" b="b"/>
              <a:pathLst>
                <a:path w="1092834" h="1205229">
                  <a:moveTo>
                    <a:pt x="1092720" y="381127"/>
                  </a:moveTo>
                  <a:lnTo>
                    <a:pt x="1075410" y="314477"/>
                  </a:lnTo>
                  <a:lnTo>
                    <a:pt x="1041768" y="274802"/>
                  </a:lnTo>
                  <a:lnTo>
                    <a:pt x="1041577" y="274637"/>
                  </a:lnTo>
                  <a:lnTo>
                    <a:pt x="1041577" y="397535"/>
                  </a:lnTo>
                  <a:lnTo>
                    <a:pt x="1034491" y="432231"/>
                  </a:lnTo>
                  <a:lnTo>
                    <a:pt x="1019594" y="469646"/>
                  </a:lnTo>
                  <a:lnTo>
                    <a:pt x="997229" y="509219"/>
                  </a:lnTo>
                  <a:lnTo>
                    <a:pt x="967740" y="550341"/>
                  </a:lnTo>
                  <a:lnTo>
                    <a:pt x="949693" y="571271"/>
                  </a:lnTo>
                  <a:lnTo>
                    <a:pt x="931227" y="551421"/>
                  </a:lnTo>
                  <a:lnTo>
                    <a:pt x="915263" y="536232"/>
                  </a:lnTo>
                  <a:lnTo>
                    <a:pt x="915263" y="608533"/>
                  </a:lnTo>
                  <a:lnTo>
                    <a:pt x="888657" y="634987"/>
                  </a:lnTo>
                  <a:lnTo>
                    <a:pt x="839724" y="677341"/>
                  </a:lnTo>
                  <a:lnTo>
                    <a:pt x="819099" y="692950"/>
                  </a:lnTo>
                  <a:lnTo>
                    <a:pt x="820851" y="668959"/>
                  </a:lnTo>
                  <a:lnTo>
                    <a:pt x="822439" y="602424"/>
                  </a:lnTo>
                  <a:lnTo>
                    <a:pt x="821918" y="568426"/>
                  </a:lnTo>
                  <a:lnTo>
                    <a:pt x="820547" y="535482"/>
                  </a:lnTo>
                  <a:lnTo>
                    <a:pt x="819480" y="518312"/>
                  </a:lnTo>
                  <a:lnTo>
                    <a:pt x="863079" y="556018"/>
                  </a:lnTo>
                  <a:lnTo>
                    <a:pt x="905383" y="597446"/>
                  </a:lnTo>
                  <a:lnTo>
                    <a:pt x="915263" y="608533"/>
                  </a:lnTo>
                  <a:lnTo>
                    <a:pt x="915263" y="536232"/>
                  </a:lnTo>
                  <a:lnTo>
                    <a:pt x="889457" y="511670"/>
                  </a:lnTo>
                  <a:lnTo>
                    <a:pt x="843229" y="472351"/>
                  </a:lnTo>
                  <a:lnTo>
                    <a:pt x="813485" y="449656"/>
                  </a:lnTo>
                  <a:lnTo>
                    <a:pt x="804329" y="386473"/>
                  </a:lnTo>
                  <a:lnTo>
                    <a:pt x="787730" y="305816"/>
                  </a:lnTo>
                  <a:lnTo>
                    <a:pt x="780897" y="282130"/>
                  </a:lnTo>
                  <a:lnTo>
                    <a:pt x="787323" y="281000"/>
                  </a:lnTo>
                  <a:lnTo>
                    <a:pt x="829195" y="276352"/>
                  </a:lnTo>
                  <a:lnTo>
                    <a:pt x="868337" y="274802"/>
                  </a:lnTo>
                  <a:lnTo>
                    <a:pt x="924344" y="278777"/>
                  </a:lnTo>
                  <a:lnTo>
                    <a:pt x="971080" y="290703"/>
                  </a:lnTo>
                  <a:lnTo>
                    <a:pt x="1007135" y="310642"/>
                  </a:lnTo>
                  <a:lnTo>
                    <a:pt x="1040561" y="366128"/>
                  </a:lnTo>
                  <a:lnTo>
                    <a:pt x="1041577" y="397535"/>
                  </a:lnTo>
                  <a:lnTo>
                    <a:pt x="1041577" y="274637"/>
                  </a:lnTo>
                  <a:lnTo>
                    <a:pt x="1007491" y="252031"/>
                  </a:lnTo>
                  <a:lnTo>
                    <a:pt x="938174" y="230327"/>
                  </a:lnTo>
                  <a:lnTo>
                    <a:pt x="897356" y="225475"/>
                  </a:lnTo>
                  <a:lnTo>
                    <a:pt x="852893" y="224637"/>
                  </a:lnTo>
                  <a:lnTo>
                    <a:pt x="805116" y="227825"/>
                  </a:lnTo>
                  <a:lnTo>
                    <a:pt x="771969" y="232549"/>
                  </a:lnTo>
                  <a:lnTo>
                    <a:pt x="771969" y="602424"/>
                  </a:lnTo>
                  <a:lnTo>
                    <a:pt x="770420" y="665746"/>
                  </a:lnTo>
                  <a:lnTo>
                    <a:pt x="765886" y="727202"/>
                  </a:lnTo>
                  <a:lnTo>
                    <a:pt x="765200" y="732726"/>
                  </a:lnTo>
                  <a:lnTo>
                    <a:pt x="759853" y="736473"/>
                  </a:lnTo>
                  <a:lnTo>
                    <a:pt x="756386" y="738720"/>
                  </a:lnTo>
                  <a:lnTo>
                    <a:pt x="756386" y="798690"/>
                  </a:lnTo>
                  <a:lnTo>
                    <a:pt x="748626" y="842695"/>
                  </a:lnTo>
                  <a:lnTo>
                    <a:pt x="736269" y="895819"/>
                  </a:lnTo>
                  <a:lnTo>
                    <a:pt x="728789" y="921118"/>
                  </a:lnTo>
                  <a:lnTo>
                    <a:pt x="712774" y="917079"/>
                  </a:lnTo>
                  <a:lnTo>
                    <a:pt x="712774" y="969454"/>
                  </a:lnTo>
                  <a:lnTo>
                    <a:pt x="686460" y="1031341"/>
                  </a:lnTo>
                  <a:lnTo>
                    <a:pt x="666242" y="1067054"/>
                  </a:lnTo>
                  <a:lnTo>
                    <a:pt x="621474" y="1121587"/>
                  </a:lnTo>
                  <a:lnTo>
                    <a:pt x="572160" y="1150581"/>
                  </a:lnTo>
                  <a:lnTo>
                    <a:pt x="546265" y="1154379"/>
                  </a:lnTo>
                  <a:lnTo>
                    <a:pt x="520369" y="1150581"/>
                  </a:lnTo>
                  <a:lnTo>
                    <a:pt x="471055" y="1121587"/>
                  </a:lnTo>
                  <a:lnTo>
                    <a:pt x="426275" y="1067054"/>
                  </a:lnTo>
                  <a:lnTo>
                    <a:pt x="406057" y="1031341"/>
                  </a:lnTo>
                  <a:lnTo>
                    <a:pt x="387515" y="990600"/>
                  </a:lnTo>
                  <a:lnTo>
                    <a:pt x="376961" y="961923"/>
                  </a:lnTo>
                  <a:lnTo>
                    <a:pt x="419493" y="951395"/>
                  </a:lnTo>
                  <a:lnTo>
                    <a:pt x="470319" y="935964"/>
                  </a:lnTo>
                  <a:lnTo>
                    <a:pt x="486791" y="930071"/>
                  </a:lnTo>
                  <a:lnTo>
                    <a:pt x="521906" y="917511"/>
                  </a:lnTo>
                  <a:lnTo>
                    <a:pt x="541261" y="909574"/>
                  </a:lnTo>
                  <a:lnTo>
                    <a:pt x="615530" y="939698"/>
                  </a:lnTo>
                  <a:lnTo>
                    <a:pt x="672007" y="958469"/>
                  </a:lnTo>
                  <a:lnTo>
                    <a:pt x="712774" y="969454"/>
                  </a:lnTo>
                  <a:lnTo>
                    <a:pt x="712774" y="917079"/>
                  </a:lnTo>
                  <a:lnTo>
                    <a:pt x="694905" y="912571"/>
                  </a:lnTo>
                  <a:lnTo>
                    <a:pt x="633387" y="892479"/>
                  </a:lnTo>
                  <a:lnTo>
                    <a:pt x="605764" y="881418"/>
                  </a:lnTo>
                  <a:lnTo>
                    <a:pt x="626198" y="871943"/>
                  </a:lnTo>
                  <a:lnTo>
                    <a:pt x="678281" y="845019"/>
                  </a:lnTo>
                  <a:lnTo>
                    <a:pt x="707872" y="828319"/>
                  </a:lnTo>
                  <a:lnTo>
                    <a:pt x="736142" y="811377"/>
                  </a:lnTo>
                  <a:lnTo>
                    <a:pt x="756386" y="798690"/>
                  </a:lnTo>
                  <a:lnTo>
                    <a:pt x="756386" y="738720"/>
                  </a:lnTo>
                  <a:lnTo>
                    <a:pt x="735863" y="751967"/>
                  </a:lnTo>
                  <a:lnTo>
                    <a:pt x="710018" y="768184"/>
                  </a:lnTo>
                  <a:lnTo>
                    <a:pt x="654138" y="800696"/>
                  </a:lnTo>
                  <a:lnTo>
                    <a:pt x="604342" y="826439"/>
                  </a:lnTo>
                  <a:lnTo>
                    <a:pt x="554482" y="849591"/>
                  </a:lnTo>
                  <a:lnTo>
                    <a:pt x="541972" y="854748"/>
                  </a:lnTo>
                  <a:lnTo>
                    <a:pt x="541540" y="854544"/>
                  </a:lnTo>
                  <a:lnTo>
                    <a:pt x="515874" y="841984"/>
                  </a:lnTo>
                  <a:lnTo>
                    <a:pt x="488657" y="828192"/>
                  </a:lnTo>
                  <a:lnTo>
                    <a:pt x="478332" y="822706"/>
                  </a:lnTo>
                  <a:lnTo>
                    <a:pt x="478332" y="879551"/>
                  </a:lnTo>
                  <a:lnTo>
                    <a:pt x="455726" y="887666"/>
                  </a:lnTo>
                  <a:lnTo>
                    <a:pt x="407428" y="902411"/>
                  </a:lnTo>
                  <a:lnTo>
                    <a:pt x="361556" y="913828"/>
                  </a:lnTo>
                  <a:lnTo>
                    <a:pt x="356247" y="895819"/>
                  </a:lnTo>
                  <a:lnTo>
                    <a:pt x="343890" y="842695"/>
                  </a:lnTo>
                  <a:lnTo>
                    <a:pt x="335597" y="795718"/>
                  </a:lnTo>
                  <a:lnTo>
                    <a:pt x="356565" y="809904"/>
                  </a:lnTo>
                  <a:lnTo>
                    <a:pt x="406488" y="840638"/>
                  </a:lnTo>
                  <a:lnTo>
                    <a:pt x="436016" y="857377"/>
                  </a:lnTo>
                  <a:lnTo>
                    <a:pt x="465112" y="872845"/>
                  </a:lnTo>
                  <a:lnTo>
                    <a:pt x="478332" y="879551"/>
                  </a:lnTo>
                  <a:lnTo>
                    <a:pt x="478332" y="822706"/>
                  </a:lnTo>
                  <a:lnTo>
                    <a:pt x="460502" y="813219"/>
                  </a:lnTo>
                  <a:lnTo>
                    <a:pt x="432028" y="797090"/>
                  </a:lnTo>
                  <a:lnTo>
                    <a:pt x="384276" y="767715"/>
                  </a:lnTo>
                  <a:lnTo>
                    <a:pt x="338734" y="736917"/>
                  </a:lnTo>
                  <a:lnTo>
                    <a:pt x="322097" y="665746"/>
                  </a:lnTo>
                  <a:lnTo>
                    <a:pt x="320548" y="602424"/>
                  </a:lnTo>
                  <a:lnTo>
                    <a:pt x="320611" y="589597"/>
                  </a:lnTo>
                  <a:lnTo>
                    <a:pt x="326390" y="479310"/>
                  </a:lnTo>
                  <a:lnTo>
                    <a:pt x="389712" y="431990"/>
                  </a:lnTo>
                  <a:lnTo>
                    <a:pt x="438378" y="404164"/>
                  </a:lnTo>
                  <a:lnTo>
                    <a:pt x="481444" y="381736"/>
                  </a:lnTo>
                  <a:lnTo>
                    <a:pt x="549300" y="350443"/>
                  </a:lnTo>
                  <a:lnTo>
                    <a:pt x="550125" y="350113"/>
                  </a:lnTo>
                  <a:lnTo>
                    <a:pt x="562470" y="355663"/>
                  </a:lnTo>
                  <a:lnTo>
                    <a:pt x="611555" y="380403"/>
                  </a:lnTo>
                  <a:lnTo>
                    <a:pt x="660501" y="407758"/>
                  </a:lnTo>
                  <a:lnTo>
                    <a:pt x="701929" y="433108"/>
                  </a:lnTo>
                  <a:lnTo>
                    <a:pt x="763727" y="475107"/>
                  </a:lnTo>
                  <a:lnTo>
                    <a:pt x="770128" y="537781"/>
                  </a:lnTo>
                  <a:lnTo>
                    <a:pt x="771969" y="602424"/>
                  </a:lnTo>
                  <a:lnTo>
                    <a:pt x="771969" y="232549"/>
                  </a:lnTo>
                  <a:lnTo>
                    <a:pt x="765860" y="233413"/>
                  </a:lnTo>
                  <a:lnTo>
                    <a:pt x="756716" y="208788"/>
                  </a:lnTo>
                  <a:lnTo>
                    <a:pt x="756716" y="409333"/>
                  </a:lnTo>
                  <a:lnTo>
                    <a:pt x="719124" y="384276"/>
                  </a:lnTo>
                  <a:lnTo>
                    <a:pt x="686041" y="364223"/>
                  </a:lnTo>
                  <a:lnTo>
                    <a:pt x="634873" y="335648"/>
                  </a:lnTo>
                  <a:lnTo>
                    <a:pt x="614362" y="325335"/>
                  </a:lnTo>
                  <a:lnTo>
                    <a:pt x="648843" y="313461"/>
                  </a:lnTo>
                  <a:lnTo>
                    <a:pt x="696798" y="299567"/>
                  </a:lnTo>
                  <a:lnTo>
                    <a:pt x="730999" y="291579"/>
                  </a:lnTo>
                  <a:lnTo>
                    <a:pt x="738505" y="317258"/>
                  </a:lnTo>
                  <a:lnTo>
                    <a:pt x="752335" y="380492"/>
                  </a:lnTo>
                  <a:lnTo>
                    <a:pt x="755700" y="402424"/>
                  </a:lnTo>
                  <a:lnTo>
                    <a:pt x="756716" y="409333"/>
                  </a:lnTo>
                  <a:lnTo>
                    <a:pt x="756716" y="208788"/>
                  </a:lnTo>
                  <a:lnTo>
                    <a:pt x="749909" y="190449"/>
                  </a:lnTo>
                  <a:lnTo>
                    <a:pt x="726922" y="141922"/>
                  </a:lnTo>
                  <a:lnTo>
                    <a:pt x="715518" y="123088"/>
                  </a:lnTo>
                  <a:lnTo>
                    <a:pt x="715518" y="243230"/>
                  </a:lnTo>
                  <a:lnTo>
                    <a:pt x="701052" y="246278"/>
                  </a:lnTo>
                  <a:lnTo>
                    <a:pt x="645464" y="261569"/>
                  </a:lnTo>
                  <a:lnTo>
                    <a:pt x="587946" y="280898"/>
                  </a:lnTo>
                  <a:lnTo>
                    <a:pt x="551383" y="295376"/>
                  </a:lnTo>
                  <a:lnTo>
                    <a:pt x="532104" y="286715"/>
                  </a:lnTo>
                  <a:lnTo>
                    <a:pt x="487553" y="269138"/>
                  </a:lnTo>
                  <a:lnTo>
                    <a:pt x="487553" y="323342"/>
                  </a:lnTo>
                  <a:lnTo>
                    <a:pt x="459663" y="336207"/>
                  </a:lnTo>
                  <a:lnTo>
                    <a:pt x="425526" y="353758"/>
                  </a:lnTo>
                  <a:lnTo>
                    <a:pt x="363359" y="388950"/>
                  </a:lnTo>
                  <a:lnTo>
                    <a:pt x="336003" y="406209"/>
                  </a:lnTo>
                  <a:lnTo>
                    <a:pt x="345897" y="352666"/>
                  </a:lnTo>
                  <a:lnTo>
                    <a:pt x="360210" y="295224"/>
                  </a:lnTo>
                  <a:lnTo>
                    <a:pt x="363994" y="283438"/>
                  </a:lnTo>
                  <a:lnTo>
                    <a:pt x="370408" y="284861"/>
                  </a:lnTo>
                  <a:lnTo>
                    <a:pt x="417195" y="298119"/>
                  </a:lnTo>
                  <a:lnTo>
                    <a:pt x="464985" y="314401"/>
                  </a:lnTo>
                  <a:lnTo>
                    <a:pt x="487553" y="323342"/>
                  </a:lnTo>
                  <a:lnTo>
                    <a:pt x="487553" y="269138"/>
                  </a:lnTo>
                  <a:lnTo>
                    <a:pt x="481126" y="266598"/>
                  </a:lnTo>
                  <a:lnTo>
                    <a:pt x="473735" y="264096"/>
                  </a:lnTo>
                  <a:lnTo>
                    <a:pt x="430834" y="249542"/>
                  </a:lnTo>
                  <a:lnTo>
                    <a:pt x="381533" y="235635"/>
                  </a:lnTo>
                  <a:lnTo>
                    <a:pt x="380072" y="235318"/>
                  </a:lnTo>
                  <a:lnTo>
                    <a:pt x="396532" y="194868"/>
                  </a:lnTo>
                  <a:lnTo>
                    <a:pt x="417957" y="153073"/>
                  </a:lnTo>
                  <a:lnTo>
                    <a:pt x="441172" y="117640"/>
                  </a:lnTo>
                  <a:lnTo>
                    <a:pt x="491845" y="68008"/>
                  </a:lnTo>
                  <a:lnTo>
                    <a:pt x="546265" y="50469"/>
                  </a:lnTo>
                  <a:lnTo>
                    <a:pt x="574967" y="55308"/>
                  </a:lnTo>
                  <a:lnTo>
                    <a:pt x="630123" y="92227"/>
                  </a:lnTo>
                  <a:lnTo>
                    <a:pt x="655878" y="123202"/>
                  </a:lnTo>
                  <a:lnTo>
                    <a:pt x="679945" y="161747"/>
                  </a:lnTo>
                  <a:lnTo>
                    <a:pt x="701967" y="207327"/>
                  </a:lnTo>
                  <a:lnTo>
                    <a:pt x="715518" y="243230"/>
                  </a:lnTo>
                  <a:lnTo>
                    <a:pt x="715518" y="123088"/>
                  </a:lnTo>
                  <a:lnTo>
                    <a:pt x="673912" y="64858"/>
                  </a:lnTo>
                  <a:lnTo>
                    <a:pt x="644372" y="36982"/>
                  </a:lnTo>
                  <a:lnTo>
                    <a:pt x="580313" y="4229"/>
                  </a:lnTo>
                  <a:lnTo>
                    <a:pt x="546265" y="0"/>
                  </a:lnTo>
                  <a:lnTo>
                    <a:pt x="516178" y="3416"/>
                  </a:lnTo>
                  <a:lnTo>
                    <a:pt x="458939" y="29819"/>
                  </a:lnTo>
                  <a:lnTo>
                    <a:pt x="406755" y="80327"/>
                  </a:lnTo>
                  <a:lnTo>
                    <a:pt x="382981" y="113855"/>
                  </a:lnTo>
                  <a:lnTo>
                    <a:pt x="360997" y="152514"/>
                  </a:lnTo>
                  <a:lnTo>
                    <a:pt x="340956" y="195999"/>
                  </a:lnTo>
                  <a:lnTo>
                    <a:pt x="330314" y="224510"/>
                  </a:lnTo>
                  <a:lnTo>
                    <a:pt x="314350" y="222021"/>
                  </a:lnTo>
                  <a:lnTo>
                    <a:pt x="314350" y="273088"/>
                  </a:lnTo>
                  <a:lnTo>
                    <a:pt x="311556" y="282435"/>
                  </a:lnTo>
                  <a:lnTo>
                    <a:pt x="311556" y="923150"/>
                  </a:lnTo>
                  <a:lnTo>
                    <a:pt x="270370" y="928230"/>
                  </a:lnTo>
                  <a:lnTo>
                    <a:pt x="210388" y="930071"/>
                  </a:lnTo>
                  <a:lnTo>
                    <a:pt x="158572" y="924521"/>
                  </a:lnTo>
                  <a:lnTo>
                    <a:pt x="115849" y="911847"/>
                  </a:lnTo>
                  <a:lnTo>
                    <a:pt x="83172" y="892340"/>
                  </a:lnTo>
                  <a:lnTo>
                    <a:pt x="61455" y="866254"/>
                  </a:lnTo>
                  <a:lnTo>
                    <a:pt x="51346" y="833843"/>
                  </a:lnTo>
                  <a:lnTo>
                    <a:pt x="52705" y="795794"/>
                  </a:lnTo>
                  <a:lnTo>
                    <a:pt x="65265" y="753046"/>
                  </a:lnTo>
                  <a:lnTo>
                    <a:pt x="88747" y="706513"/>
                  </a:lnTo>
                  <a:lnTo>
                    <a:pt x="122859" y="657161"/>
                  </a:lnTo>
                  <a:lnTo>
                    <a:pt x="142405" y="633806"/>
                  </a:lnTo>
                  <a:lnTo>
                    <a:pt x="145707" y="637501"/>
                  </a:lnTo>
                  <a:lnTo>
                    <a:pt x="181889" y="673773"/>
                  </a:lnTo>
                  <a:lnTo>
                    <a:pt x="221322" y="709345"/>
                  </a:lnTo>
                  <a:lnTo>
                    <a:pt x="263740" y="744042"/>
                  </a:lnTo>
                  <a:lnTo>
                    <a:pt x="279082" y="755459"/>
                  </a:lnTo>
                  <a:lnTo>
                    <a:pt x="283933" y="794804"/>
                  </a:lnTo>
                  <a:lnTo>
                    <a:pt x="294284" y="853427"/>
                  </a:lnTo>
                  <a:lnTo>
                    <a:pt x="307263" y="908748"/>
                  </a:lnTo>
                  <a:lnTo>
                    <a:pt x="311556" y="923150"/>
                  </a:lnTo>
                  <a:lnTo>
                    <a:pt x="311556" y="282435"/>
                  </a:lnTo>
                  <a:lnTo>
                    <a:pt x="307428" y="296227"/>
                  </a:lnTo>
                  <a:lnTo>
                    <a:pt x="294271" y="352361"/>
                  </a:lnTo>
                  <a:lnTo>
                    <a:pt x="283768" y="412127"/>
                  </a:lnTo>
                  <a:lnTo>
                    <a:pt x="279895" y="443826"/>
                  </a:lnTo>
                  <a:lnTo>
                    <a:pt x="273672" y="448157"/>
                  </a:lnTo>
                  <a:lnTo>
                    <a:pt x="273672" y="511251"/>
                  </a:lnTo>
                  <a:lnTo>
                    <a:pt x="271030" y="551230"/>
                  </a:lnTo>
                  <a:lnTo>
                    <a:pt x="270611" y="563956"/>
                  </a:lnTo>
                  <a:lnTo>
                    <a:pt x="270294" y="577799"/>
                  </a:lnTo>
                  <a:lnTo>
                    <a:pt x="270129" y="589597"/>
                  </a:lnTo>
                  <a:lnTo>
                    <a:pt x="270078" y="602424"/>
                  </a:lnTo>
                  <a:lnTo>
                    <a:pt x="271665" y="668959"/>
                  </a:lnTo>
                  <a:lnTo>
                    <a:pt x="272935" y="686435"/>
                  </a:lnTo>
                  <a:lnTo>
                    <a:pt x="255181" y="671944"/>
                  </a:lnTo>
                  <a:lnTo>
                    <a:pt x="217639" y="638149"/>
                  </a:lnTo>
                  <a:lnTo>
                    <a:pt x="183248" y="603770"/>
                  </a:lnTo>
                  <a:lnTo>
                    <a:pt x="176720" y="596455"/>
                  </a:lnTo>
                  <a:lnTo>
                    <a:pt x="183489" y="589343"/>
                  </a:lnTo>
                  <a:lnTo>
                    <a:pt x="218973" y="556094"/>
                  </a:lnTo>
                  <a:lnTo>
                    <a:pt x="257581" y="523544"/>
                  </a:lnTo>
                  <a:lnTo>
                    <a:pt x="273672" y="511251"/>
                  </a:lnTo>
                  <a:lnTo>
                    <a:pt x="273672" y="448157"/>
                  </a:lnTo>
                  <a:lnTo>
                    <a:pt x="224942" y="485063"/>
                  </a:lnTo>
                  <a:lnTo>
                    <a:pt x="184391" y="519353"/>
                  </a:lnTo>
                  <a:lnTo>
                    <a:pt x="147053" y="554431"/>
                  </a:lnTo>
                  <a:lnTo>
                    <a:pt x="143637" y="558038"/>
                  </a:lnTo>
                  <a:lnTo>
                    <a:pt x="124841" y="534035"/>
                  </a:lnTo>
                  <a:lnTo>
                    <a:pt x="92341" y="483616"/>
                  </a:lnTo>
                  <a:lnTo>
                    <a:pt x="70383" y="436359"/>
                  </a:lnTo>
                  <a:lnTo>
                    <a:pt x="59207" y="393217"/>
                  </a:lnTo>
                  <a:lnTo>
                    <a:pt x="59080" y="355142"/>
                  </a:lnTo>
                  <a:lnTo>
                    <a:pt x="70218" y="323075"/>
                  </a:lnTo>
                  <a:lnTo>
                    <a:pt x="92862" y="297649"/>
                  </a:lnTo>
                  <a:lnTo>
                    <a:pt x="126314" y="279171"/>
                  </a:lnTo>
                  <a:lnTo>
                    <a:pt x="169608" y="267906"/>
                  </a:lnTo>
                  <a:lnTo>
                    <a:pt x="221805" y="264096"/>
                  </a:lnTo>
                  <a:lnTo>
                    <a:pt x="235927" y="264325"/>
                  </a:lnTo>
                  <a:lnTo>
                    <a:pt x="250520" y="265036"/>
                  </a:lnTo>
                  <a:lnTo>
                    <a:pt x="265557" y="266217"/>
                  </a:lnTo>
                  <a:lnTo>
                    <a:pt x="281038" y="267881"/>
                  </a:lnTo>
                  <a:lnTo>
                    <a:pt x="314350" y="273088"/>
                  </a:lnTo>
                  <a:lnTo>
                    <a:pt x="314350" y="222021"/>
                  </a:lnTo>
                  <a:lnTo>
                    <a:pt x="287108" y="217766"/>
                  </a:lnTo>
                  <a:lnTo>
                    <a:pt x="225894" y="213614"/>
                  </a:lnTo>
                  <a:lnTo>
                    <a:pt x="171170" y="216636"/>
                  </a:lnTo>
                  <a:lnTo>
                    <a:pt x="123418" y="226682"/>
                  </a:lnTo>
                  <a:lnTo>
                    <a:pt x="83108" y="243611"/>
                  </a:lnTo>
                  <a:lnTo>
                    <a:pt x="50698" y="267271"/>
                  </a:lnTo>
                  <a:lnTo>
                    <a:pt x="26682" y="297522"/>
                  </a:lnTo>
                  <a:lnTo>
                    <a:pt x="11976" y="333260"/>
                  </a:lnTo>
                  <a:lnTo>
                    <a:pt x="7124" y="373087"/>
                  </a:lnTo>
                  <a:lnTo>
                    <a:pt x="12001" y="416534"/>
                  </a:lnTo>
                  <a:lnTo>
                    <a:pt x="26517" y="463130"/>
                  </a:lnTo>
                  <a:lnTo>
                    <a:pt x="50571" y="512368"/>
                  </a:lnTo>
                  <a:lnTo>
                    <a:pt x="84048" y="563778"/>
                  </a:lnTo>
                  <a:lnTo>
                    <a:pt x="108775" y="595376"/>
                  </a:lnTo>
                  <a:lnTo>
                    <a:pt x="83045" y="626122"/>
                  </a:lnTo>
                  <a:lnTo>
                    <a:pt x="47917" y="676427"/>
                  </a:lnTo>
                  <a:lnTo>
                    <a:pt x="22288" y="724865"/>
                  </a:lnTo>
                  <a:lnTo>
                    <a:pt x="6273" y="770966"/>
                  </a:lnTo>
                  <a:lnTo>
                    <a:pt x="0" y="814235"/>
                  </a:lnTo>
                  <a:lnTo>
                    <a:pt x="3568" y="854202"/>
                  </a:lnTo>
                  <a:lnTo>
                    <a:pt x="17119" y="890384"/>
                  </a:lnTo>
                  <a:lnTo>
                    <a:pt x="41186" y="922464"/>
                  </a:lnTo>
                  <a:lnTo>
                    <a:pt x="74498" y="947724"/>
                  </a:lnTo>
                  <a:lnTo>
                    <a:pt x="116547" y="965987"/>
                  </a:lnTo>
                  <a:lnTo>
                    <a:pt x="166776" y="977087"/>
                  </a:lnTo>
                  <a:lnTo>
                    <a:pt x="224688" y="980821"/>
                  </a:lnTo>
                  <a:lnTo>
                    <a:pt x="236829" y="980681"/>
                  </a:lnTo>
                  <a:lnTo>
                    <a:pt x="321437" y="972781"/>
                  </a:lnTo>
                  <a:lnTo>
                    <a:pt x="326898" y="971765"/>
                  </a:lnTo>
                  <a:lnTo>
                    <a:pt x="340410" y="1008087"/>
                  </a:lnTo>
                  <a:lnTo>
                    <a:pt x="360286" y="1051420"/>
                  </a:lnTo>
                  <a:lnTo>
                    <a:pt x="382143" y="1090091"/>
                  </a:lnTo>
                  <a:lnTo>
                    <a:pt x="405828" y="1123734"/>
                  </a:lnTo>
                  <a:lnTo>
                    <a:pt x="458063" y="1174623"/>
                  </a:lnTo>
                  <a:lnTo>
                    <a:pt x="515759" y="1201381"/>
                  </a:lnTo>
                  <a:lnTo>
                    <a:pt x="546265" y="1204849"/>
                  </a:lnTo>
                  <a:lnTo>
                    <a:pt x="576757" y="1201381"/>
                  </a:lnTo>
                  <a:lnTo>
                    <a:pt x="606209" y="1191183"/>
                  </a:lnTo>
                  <a:lnTo>
                    <a:pt x="634453" y="1174623"/>
                  </a:lnTo>
                  <a:lnTo>
                    <a:pt x="658533" y="1154379"/>
                  </a:lnTo>
                  <a:lnTo>
                    <a:pt x="661339" y="1152029"/>
                  </a:lnTo>
                  <a:lnTo>
                    <a:pt x="710374" y="1090091"/>
                  </a:lnTo>
                  <a:lnTo>
                    <a:pt x="732231" y="1051420"/>
                  </a:lnTo>
                  <a:lnTo>
                    <a:pt x="752106" y="1008087"/>
                  </a:lnTo>
                  <a:lnTo>
                    <a:pt x="762406" y="980376"/>
                  </a:lnTo>
                  <a:lnTo>
                    <a:pt x="777417" y="983399"/>
                  </a:lnTo>
                  <a:lnTo>
                    <a:pt x="825804" y="989609"/>
                  </a:lnTo>
                  <a:lnTo>
                    <a:pt x="870966" y="991679"/>
                  </a:lnTo>
                  <a:lnTo>
                    <a:pt x="923823" y="988275"/>
                  </a:lnTo>
                  <a:lnTo>
                    <a:pt x="970318" y="978090"/>
                  </a:lnTo>
                  <a:lnTo>
                    <a:pt x="1009865" y="961186"/>
                  </a:lnTo>
                  <a:lnTo>
                    <a:pt x="1041895" y="937577"/>
                  </a:lnTo>
                  <a:lnTo>
                    <a:pt x="1065834" y="907326"/>
                  </a:lnTo>
                  <a:lnTo>
                    <a:pt x="1084224" y="849414"/>
                  </a:lnTo>
                  <a:lnTo>
                    <a:pt x="1084313" y="816914"/>
                  </a:lnTo>
                  <a:lnTo>
                    <a:pt x="1078572" y="782459"/>
                  </a:lnTo>
                  <a:lnTo>
                    <a:pt x="1067168" y="746340"/>
                  </a:lnTo>
                  <a:lnTo>
                    <a:pt x="1050277" y="708875"/>
                  </a:lnTo>
                  <a:lnTo>
                    <a:pt x="1034707" y="681875"/>
                  </a:lnTo>
                  <a:lnTo>
                    <a:pt x="1034707" y="825969"/>
                  </a:lnTo>
                  <a:lnTo>
                    <a:pt x="1032357" y="855764"/>
                  </a:lnTo>
                  <a:lnTo>
                    <a:pt x="1003592" y="904087"/>
                  </a:lnTo>
                  <a:lnTo>
                    <a:pt x="943838" y="932980"/>
                  </a:lnTo>
                  <a:lnTo>
                    <a:pt x="904087" y="939507"/>
                  </a:lnTo>
                  <a:lnTo>
                    <a:pt x="858659" y="940752"/>
                  </a:lnTo>
                  <a:lnTo>
                    <a:pt x="808215" y="936688"/>
                  </a:lnTo>
                  <a:lnTo>
                    <a:pt x="778421" y="931595"/>
                  </a:lnTo>
                  <a:lnTo>
                    <a:pt x="785253" y="908748"/>
                  </a:lnTo>
                  <a:lnTo>
                    <a:pt x="798233" y="853427"/>
                  </a:lnTo>
                  <a:lnTo>
                    <a:pt x="808583" y="794804"/>
                  </a:lnTo>
                  <a:lnTo>
                    <a:pt x="812774" y="760730"/>
                  </a:lnTo>
                  <a:lnTo>
                    <a:pt x="835304" y="744029"/>
                  </a:lnTo>
                  <a:lnTo>
                    <a:pt x="870966" y="716991"/>
                  </a:lnTo>
                  <a:lnTo>
                    <a:pt x="922223" y="672744"/>
                  </a:lnTo>
                  <a:lnTo>
                    <a:pt x="948461" y="646836"/>
                  </a:lnTo>
                  <a:lnTo>
                    <a:pt x="973543" y="679551"/>
                  </a:lnTo>
                  <a:lnTo>
                    <a:pt x="998740" y="719175"/>
                  </a:lnTo>
                  <a:lnTo>
                    <a:pt x="1017562" y="757148"/>
                  </a:lnTo>
                  <a:lnTo>
                    <a:pt x="1029652" y="792911"/>
                  </a:lnTo>
                  <a:lnTo>
                    <a:pt x="1034707" y="825969"/>
                  </a:lnTo>
                  <a:lnTo>
                    <a:pt x="1034707" y="681875"/>
                  </a:lnTo>
                  <a:lnTo>
                    <a:pt x="1028065" y="670344"/>
                  </a:lnTo>
                  <a:lnTo>
                    <a:pt x="1000696" y="631063"/>
                  </a:lnTo>
                  <a:lnTo>
                    <a:pt x="983361" y="609765"/>
                  </a:lnTo>
                  <a:lnTo>
                    <a:pt x="1005471" y="584377"/>
                  </a:lnTo>
                  <a:lnTo>
                    <a:pt x="1037107" y="540994"/>
                  </a:lnTo>
                  <a:lnTo>
                    <a:pt x="1061834" y="498614"/>
                  </a:lnTo>
                  <a:lnTo>
                    <a:pt x="1079461" y="457606"/>
                  </a:lnTo>
                  <a:lnTo>
                    <a:pt x="1089825" y="418325"/>
                  </a:lnTo>
                  <a:lnTo>
                    <a:pt x="1092720" y="381127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39719" y="7543027"/>
              <a:ext cx="201051" cy="20105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63671" y="8039883"/>
              <a:ext cx="201061" cy="2010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69613" y="8125214"/>
              <a:ext cx="201051" cy="201040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11724915" y="7395780"/>
            <a:ext cx="1009015" cy="1211580"/>
            <a:chOff x="11724915" y="7395780"/>
            <a:chExt cx="1009015" cy="1211580"/>
          </a:xfrm>
        </p:grpSpPr>
        <p:sp>
          <p:nvSpPr>
            <p:cNvPr id="154" name="object 154"/>
            <p:cNvSpPr/>
            <p:nvPr/>
          </p:nvSpPr>
          <p:spPr>
            <a:xfrm>
              <a:off x="11724907" y="7395787"/>
              <a:ext cx="1009015" cy="1211580"/>
            </a:xfrm>
            <a:custGeom>
              <a:avLst/>
              <a:gdLst/>
              <a:ahLst/>
              <a:cxnLst/>
              <a:rect l="l" t="t" r="r" b="b"/>
              <a:pathLst>
                <a:path w="1009015" h="1211579">
                  <a:moveTo>
                    <a:pt x="885901" y="374713"/>
                  </a:moveTo>
                  <a:lnTo>
                    <a:pt x="727252" y="164020"/>
                  </a:lnTo>
                  <a:lnTo>
                    <a:pt x="651814" y="273431"/>
                  </a:lnTo>
                  <a:lnTo>
                    <a:pt x="615429" y="222377"/>
                  </a:lnTo>
                  <a:lnTo>
                    <a:pt x="582803" y="273265"/>
                  </a:lnTo>
                  <a:lnTo>
                    <a:pt x="504774" y="170421"/>
                  </a:lnTo>
                  <a:lnTo>
                    <a:pt x="426745" y="273265"/>
                  </a:lnTo>
                  <a:lnTo>
                    <a:pt x="394131" y="222377"/>
                  </a:lnTo>
                  <a:lnTo>
                    <a:pt x="357759" y="273431"/>
                  </a:lnTo>
                  <a:lnTo>
                    <a:pt x="282308" y="164020"/>
                  </a:lnTo>
                  <a:lnTo>
                    <a:pt x="123685" y="374713"/>
                  </a:lnTo>
                  <a:lnTo>
                    <a:pt x="164007" y="405079"/>
                  </a:lnTo>
                  <a:lnTo>
                    <a:pt x="280517" y="250342"/>
                  </a:lnTo>
                  <a:lnTo>
                    <a:pt x="357085" y="361378"/>
                  </a:lnTo>
                  <a:lnTo>
                    <a:pt x="391922" y="312470"/>
                  </a:lnTo>
                  <a:lnTo>
                    <a:pt x="423278" y="361378"/>
                  </a:lnTo>
                  <a:lnTo>
                    <a:pt x="504774" y="253936"/>
                  </a:lnTo>
                  <a:lnTo>
                    <a:pt x="586282" y="361378"/>
                  </a:lnTo>
                  <a:lnTo>
                    <a:pt x="617639" y="312458"/>
                  </a:lnTo>
                  <a:lnTo>
                    <a:pt x="652487" y="361378"/>
                  </a:lnTo>
                  <a:lnTo>
                    <a:pt x="729056" y="250342"/>
                  </a:lnTo>
                  <a:lnTo>
                    <a:pt x="845566" y="405079"/>
                  </a:lnTo>
                  <a:lnTo>
                    <a:pt x="885901" y="374713"/>
                  </a:lnTo>
                  <a:close/>
                </a:path>
                <a:path w="1009015" h="1211579">
                  <a:moveTo>
                    <a:pt x="1008532" y="0"/>
                  </a:moveTo>
                  <a:lnTo>
                    <a:pt x="958062" y="0"/>
                  </a:lnTo>
                  <a:lnTo>
                    <a:pt x="958062" y="50469"/>
                  </a:lnTo>
                  <a:lnTo>
                    <a:pt x="958062" y="711555"/>
                  </a:lnTo>
                  <a:lnTo>
                    <a:pt x="955395" y="760463"/>
                  </a:lnTo>
                  <a:lnTo>
                    <a:pt x="947585" y="807859"/>
                  </a:lnTo>
                  <a:lnTo>
                    <a:pt x="934897" y="853478"/>
                  </a:lnTo>
                  <a:lnTo>
                    <a:pt x="917613" y="897026"/>
                  </a:lnTo>
                  <a:lnTo>
                    <a:pt x="896023" y="938250"/>
                  </a:lnTo>
                  <a:lnTo>
                    <a:pt x="870394" y="976845"/>
                  </a:lnTo>
                  <a:lnTo>
                    <a:pt x="841006" y="1012558"/>
                  </a:lnTo>
                  <a:lnTo>
                    <a:pt x="808151" y="1045095"/>
                  </a:lnTo>
                  <a:lnTo>
                    <a:pt x="772096" y="1074204"/>
                  </a:lnTo>
                  <a:lnTo>
                    <a:pt x="733120" y="1099591"/>
                  </a:lnTo>
                  <a:lnTo>
                    <a:pt x="691515" y="1120978"/>
                  </a:lnTo>
                  <a:lnTo>
                    <a:pt x="647547" y="1138085"/>
                  </a:lnTo>
                  <a:lnTo>
                    <a:pt x="601497" y="1150658"/>
                  </a:lnTo>
                  <a:lnTo>
                    <a:pt x="553643" y="1158405"/>
                  </a:lnTo>
                  <a:lnTo>
                    <a:pt x="504266" y="1161046"/>
                  </a:lnTo>
                  <a:lnTo>
                    <a:pt x="454888" y="1158405"/>
                  </a:lnTo>
                  <a:lnTo>
                    <a:pt x="407035" y="1150658"/>
                  </a:lnTo>
                  <a:lnTo>
                    <a:pt x="360984" y="1138085"/>
                  </a:lnTo>
                  <a:lnTo>
                    <a:pt x="317017" y="1120978"/>
                  </a:lnTo>
                  <a:lnTo>
                    <a:pt x="275412" y="1099591"/>
                  </a:lnTo>
                  <a:lnTo>
                    <a:pt x="236435" y="1074204"/>
                  </a:lnTo>
                  <a:lnTo>
                    <a:pt x="200380" y="1045095"/>
                  </a:lnTo>
                  <a:lnTo>
                    <a:pt x="167525" y="1012558"/>
                  </a:lnTo>
                  <a:lnTo>
                    <a:pt x="138150" y="976845"/>
                  </a:lnTo>
                  <a:lnTo>
                    <a:pt x="112522" y="938250"/>
                  </a:lnTo>
                  <a:lnTo>
                    <a:pt x="90919" y="897026"/>
                  </a:lnTo>
                  <a:lnTo>
                    <a:pt x="73647" y="853478"/>
                  </a:lnTo>
                  <a:lnTo>
                    <a:pt x="60960" y="807859"/>
                  </a:lnTo>
                  <a:lnTo>
                    <a:pt x="53136" y="760463"/>
                  </a:lnTo>
                  <a:lnTo>
                    <a:pt x="50469" y="711555"/>
                  </a:lnTo>
                  <a:lnTo>
                    <a:pt x="50469" y="50469"/>
                  </a:lnTo>
                  <a:lnTo>
                    <a:pt x="958062" y="50469"/>
                  </a:lnTo>
                  <a:lnTo>
                    <a:pt x="958062" y="0"/>
                  </a:lnTo>
                  <a:lnTo>
                    <a:pt x="0" y="0"/>
                  </a:lnTo>
                  <a:lnTo>
                    <a:pt x="0" y="711555"/>
                  </a:lnTo>
                  <a:lnTo>
                    <a:pt x="2311" y="759637"/>
                  </a:lnTo>
                  <a:lnTo>
                    <a:pt x="9105" y="806437"/>
                  </a:lnTo>
                  <a:lnTo>
                    <a:pt x="20180" y="851750"/>
                  </a:lnTo>
                  <a:lnTo>
                    <a:pt x="35306" y="895362"/>
                  </a:lnTo>
                  <a:lnTo>
                    <a:pt x="54267" y="937069"/>
                  </a:lnTo>
                  <a:lnTo>
                    <a:pt x="76873" y="976642"/>
                  </a:lnTo>
                  <a:lnTo>
                    <a:pt x="102882" y="1013891"/>
                  </a:lnTo>
                  <a:lnTo>
                    <a:pt x="132118" y="1048588"/>
                  </a:lnTo>
                  <a:lnTo>
                    <a:pt x="164325" y="1080528"/>
                  </a:lnTo>
                  <a:lnTo>
                    <a:pt x="199326" y="1109497"/>
                  </a:lnTo>
                  <a:lnTo>
                    <a:pt x="236893" y="1135303"/>
                  </a:lnTo>
                  <a:lnTo>
                    <a:pt x="276809" y="1157706"/>
                  </a:lnTo>
                  <a:lnTo>
                    <a:pt x="318871" y="1176515"/>
                  </a:lnTo>
                  <a:lnTo>
                    <a:pt x="362864" y="1191514"/>
                  </a:lnTo>
                  <a:lnTo>
                    <a:pt x="408571" y="1202486"/>
                  </a:lnTo>
                  <a:lnTo>
                    <a:pt x="455777" y="1209217"/>
                  </a:lnTo>
                  <a:lnTo>
                    <a:pt x="504266" y="1211516"/>
                  </a:lnTo>
                  <a:lnTo>
                    <a:pt x="552767" y="1209217"/>
                  </a:lnTo>
                  <a:lnTo>
                    <a:pt x="599973" y="1202486"/>
                  </a:lnTo>
                  <a:lnTo>
                    <a:pt x="645680" y="1191514"/>
                  </a:lnTo>
                  <a:lnTo>
                    <a:pt x="689660" y="1176515"/>
                  </a:lnTo>
                  <a:lnTo>
                    <a:pt x="731723" y="1157706"/>
                  </a:lnTo>
                  <a:lnTo>
                    <a:pt x="771639" y="1135303"/>
                  </a:lnTo>
                  <a:lnTo>
                    <a:pt x="809205" y="1109497"/>
                  </a:lnTo>
                  <a:lnTo>
                    <a:pt x="844207" y="1080528"/>
                  </a:lnTo>
                  <a:lnTo>
                    <a:pt x="876427" y="1048588"/>
                  </a:lnTo>
                  <a:lnTo>
                    <a:pt x="905649" y="1013891"/>
                  </a:lnTo>
                  <a:lnTo>
                    <a:pt x="931672" y="976642"/>
                  </a:lnTo>
                  <a:lnTo>
                    <a:pt x="954265" y="937069"/>
                  </a:lnTo>
                  <a:lnTo>
                    <a:pt x="973239" y="895362"/>
                  </a:lnTo>
                  <a:lnTo>
                    <a:pt x="988364" y="851750"/>
                  </a:lnTo>
                  <a:lnTo>
                    <a:pt x="999426" y="806437"/>
                  </a:lnTo>
                  <a:lnTo>
                    <a:pt x="1006221" y="759637"/>
                  </a:lnTo>
                  <a:lnTo>
                    <a:pt x="1008532" y="711555"/>
                  </a:lnTo>
                  <a:lnTo>
                    <a:pt x="1008532" y="50469"/>
                  </a:lnTo>
                  <a:lnTo>
                    <a:pt x="1008532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68392" y="7958177"/>
              <a:ext cx="321643" cy="32164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1916185" y="7830379"/>
              <a:ext cx="626110" cy="601980"/>
            </a:xfrm>
            <a:custGeom>
              <a:avLst/>
              <a:gdLst/>
              <a:ahLst/>
              <a:cxnLst/>
              <a:rect l="l" t="t" r="r" b="b"/>
              <a:pathLst>
                <a:path w="626109" h="601979">
                  <a:moveTo>
                    <a:pt x="626054" y="0"/>
                  </a:moveTo>
                  <a:lnTo>
                    <a:pt x="431463" y="0"/>
                  </a:lnTo>
                  <a:lnTo>
                    <a:pt x="335968" y="95484"/>
                  </a:lnTo>
                  <a:lnTo>
                    <a:pt x="514539" y="274106"/>
                  </a:lnTo>
                  <a:lnTo>
                    <a:pt x="518043" y="279377"/>
                  </a:lnTo>
                  <a:lnTo>
                    <a:pt x="519211" y="285374"/>
                  </a:lnTo>
                  <a:lnTo>
                    <a:pt x="518043" y="291374"/>
                  </a:lnTo>
                  <a:lnTo>
                    <a:pt x="514539" y="296650"/>
                  </a:lnTo>
                  <a:lnTo>
                    <a:pt x="424625" y="386564"/>
                  </a:lnTo>
                  <a:lnTo>
                    <a:pt x="444028" y="405966"/>
                  </a:lnTo>
                  <a:lnTo>
                    <a:pt x="417484" y="432510"/>
                  </a:lnTo>
                  <a:lnTo>
                    <a:pt x="398071" y="413107"/>
                  </a:lnTo>
                  <a:lnTo>
                    <a:pt x="322754" y="488435"/>
                  </a:lnTo>
                  <a:lnTo>
                    <a:pt x="342136" y="507816"/>
                  </a:lnTo>
                  <a:lnTo>
                    <a:pt x="313027" y="536926"/>
                  </a:lnTo>
                  <a:lnTo>
                    <a:pt x="283918" y="507816"/>
                  </a:lnTo>
                  <a:lnTo>
                    <a:pt x="303299" y="488435"/>
                  </a:lnTo>
                  <a:lnTo>
                    <a:pt x="227982" y="413107"/>
                  </a:lnTo>
                  <a:lnTo>
                    <a:pt x="208580" y="432510"/>
                  </a:lnTo>
                  <a:lnTo>
                    <a:pt x="182025" y="405966"/>
                  </a:lnTo>
                  <a:lnTo>
                    <a:pt x="201428" y="386564"/>
                  </a:lnTo>
                  <a:lnTo>
                    <a:pt x="113305" y="298430"/>
                  </a:lnTo>
                  <a:lnTo>
                    <a:pt x="109247" y="292325"/>
                  </a:lnTo>
                  <a:lnTo>
                    <a:pt x="107894" y="285377"/>
                  </a:lnTo>
                  <a:lnTo>
                    <a:pt x="109247" y="278427"/>
                  </a:lnTo>
                  <a:lnTo>
                    <a:pt x="113305" y="272316"/>
                  </a:lnTo>
                  <a:lnTo>
                    <a:pt x="290085" y="95484"/>
                  </a:lnTo>
                  <a:lnTo>
                    <a:pt x="194590" y="0"/>
                  </a:lnTo>
                  <a:lnTo>
                    <a:pt x="0" y="0"/>
                  </a:lnTo>
                  <a:lnTo>
                    <a:pt x="97148" y="96457"/>
                  </a:lnTo>
                  <a:lnTo>
                    <a:pt x="127545" y="96457"/>
                  </a:lnTo>
                  <a:lnTo>
                    <a:pt x="127242" y="93368"/>
                  </a:lnTo>
                  <a:lnTo>
                    <a:pt x="130655" y="77669"/>
                  </a:lnTo>
                  <a:lnTo>
                    <a:pt x="139889" y="65191"/>
                  </a:lnTo>
                  <a:lnTo>
                    <a:pt x="153432" y="57449"/>
                  </a:lnTo>
                  <a:lnTo>
                    <a:pt x="169774" y="55956"/>
                  </a:lnTo>
                  <a:lnTo>
                    <a:pt x="180996" y="59255"/>
                  </a:lnTo>
                  <a:lnTo>
                    <a:pt x="190589" y="65770"/>
                  </a:lnTo>
                  <a:lnTo>
                    <a:pt x="197809" y="74833"/>
                  </a:lnTo>
                  <a:lnTo>
                    <a:pt x="201910" y="85777"/>
                  </a:lnTo>
                  <a:lnTo>
                    <a:pt x="202608" y="95416"/>
                  </a:lnTo>
                  <a:lnTo>
                    <a:pt x="200999" y="104433"/>
                  </a:lnTo>
                  <a:lnTo>
                    <a:pt x="197371" y="112567"/>
                  </a:lnTo>
                  <a:lnTo>
                    <a:pt x="191564" y="120059"/>
                  </a:lnTo>
                  <a:lnTo>
                    <a:pt x="11601" y="300032"/>
                  </a:lnTo>
                  <a:lnTo>
                    <a:pt x="75641" y="364072"/>
                  </a:lnTo>
                  <a:lnTo>
                    <a:pt x="86293" y="361288"/>
                  </a:lnTo>
                  <a:lnTo>
                    <a:pt x="97220" y="361677"/>
                  </a:lnTo>
                  <a:lnTo>
                    <a:pt x="107675" y="365250"/>
                  </a:lnTo>
                  <a:lnTo>
                    <a:pt x="116907" y="372020"/>
                  </a:lnTo>
                  <a:lnTo>
                    <a:pt x="100248" y="388679"/>
                  </a:lnTo>
                  <a:lnTo>
                    <a:pt x="200276" y="488718"/>
                  </a:lnTo>
                  <a:lnTo>
                    <a:pt x="216715" y="472278"/>
                  </a:lnTo>
                  <a:lnTo>
                    <a:pt x="243270" y="498822"/>
                  </a:lnTo>
                  <a:lnTo>
                    <a:pt x="226830" y="515261"/>
                  </a:lnTo>
                  <a:lnTo>
                    <a:pt x="313006" y="601489"/>
                  </a:lnTo>
                  <a:lnTo>
                    <a:pt x="399223" y="515261"/>
                  </a:lnTo>
                  <a:lnTo>
                    <a:pt x="382784" y="498822"/>
                  </a:lnTo>
                  <a:lnTo>
                    <a:pt x="409338" y="472278"/>
                  </a:lnTo>
                  <a:lnTo>
                    <a:pt x="425777" y="488718"/>
                  </a:lnTo>
                  <a:lnTo>
                    <a:pt x="525816" y="388679"/>
                  </a:lnTo>
                  <a:lnTo>
                    <a:pt x="509157" y="372020"/>
                  </a:lnTo>
                  <a:lnTo>
                    <a:pt x="518383" y="365250"/>
                  </a:lnTo>
                  <a:lnTo>
                    <a:pt x="528834" y="361677"/>
                  </a:lnTo>
                  <a:lnTo>
                    <a:pt x="539761" y="361288"/>
                  </a:lnTo>
                  <a:lnTo>
                    <a:pt x="550412" y="364072"/>
                  </a:lnTo>
                  <a:lnTo>
                    <a:pt x="614462" y="300032"/>
                  </a:lnTo>
                  <a:lnTo>
                    <a:pt x="434342" y="119923"/>
                  </a:lnTo>
                  <a:lnTo>
                    <a:pt x="428686" y="112567"/>
                  </a:lnTo>
                  <a:lnTo>
                    <a:pt x="425059" y="104433"/>
                  </a:lnTo>
                  <a:lnTo>
                    <a:pt x="423447" y="95416"/>
                  </a:lnTo>
                  <a:lnTo>
                    <a:pt x="424144" y="85777"/>
                  </a:lnTo>
                  <a:lnTo>
                    <a:pt x="428244" y="74833"/>
                  </a:lnTo>
                  <a:lnTo>
                    <a:pt x="435464" y="65770"/>
                  </a:lnTo>
                  <a:lnTo>
                    <a:pt x="445057" y="59255"/>
                  </a:lnTo>
                  <a:lnTo>
                    <a:pt x="456279" y="55956"/>
                  </a:lnTo>
                  <a:lnTo>
                    <a:pt x="472622" y="57449"/>
                  </a:lnTo>
                  <a:lnTo>
                    <a:pt x="498822" y="93368"/>
                  </a:lnTo>
                  <a:lnTo>
                    <a:pt x="498508" y="96457"/>
                  </a:lnTo>
                  <a:lnTo>
                    <a:pt x="528905" y="96457"/>
                  </a:lnTo>
                  <a:lnTo>
                    <a:pt x="626054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14945842" y="7394416"/>
            <a:ext cx="1211580" cy="1212850"/>
          </a:xfrm>
          <a:custGeom>
            <a:avLst/>
            <a:gdLst/>
            <a:ahLst/>
            <a:cxnLst/>
            <a:rect l="l" t="t" r="r" b="b"/>
            <a:pathLst>
              <a:path w="1211580" h="1212850">
                <a:moveTo>
                  <a:pt x="1211529" y="859155"/>
                </a:moveTo>
                <a:lnTo>
                  <a:pt x="1161059" y="859155"/>
                </a:lnTo>
                <a:lnTo>
                  <a:pt x="1161059" y="1162037"/>
                </a:lnTo>
                <a:lnTo>
                  <a:pt x="1211529" y="1162037"/>
                </a:lnTo>
                <a:lnTo>
                  <a:pt x="1211529" y="859155"/>
                </a:lnTo>
                <a:close/>
              </a:path>
              <a:path w="1211580" h="1212850">
                <a:moveTo>
                  <a:pt x="1211529" y="808990"/>
                </a:moveTo>
                <a:lnTo>
                  <a:pt x="1034846" y="808990"/>
                </a:lnTo>
                <a:lnTo>
                  <a:pt x="1034846" y="606958"/>
                </a:lnTo>
                <a:lnTo>
                  <a:pt x="1034846" y="556158"/>
                </a:lnTo>
                <a:lnTo>
                  <a:pt x="631012" y="556158"/>
                </a:lnTo>
                <a:lnTo>
                  <a:pt x="631012" y="403860"/>
                </a:lnTo>
                <a:lnTo>
                  <a:pt x="807694" y="403860"/>
                </a:lnTo>
                <a:lnTo>
                  <a:pt x="807694" y="353669"/>
                </a:lnTo>
                <a:lnTo>
                  <a:pt x="807694" y="353060"/>
                </a:lnTo>
                <a:lnTo>
                  <a:pt x="807694" y="50825"/>
                </a:lnTo>
                <a:lnTo>
                  <a:pt x="757212" y="50825"/>
                </a:lnTo>
                <a:lnTo>
                  <a:pt x="757212" y="353060"/>
                </a:lnTo>
                <a:lnTo>
                  <a:pt x="454367" y="353060"/>
                </a:lnTo>
                <a:lnTo>
                  <a:pt x="454367" y="50800"/>
                </a:lnTo>
                <a:lnTo>
                  <a:pt x="807694" y="50800"/>
                </a:lnTo>
                <a:lnTo>
                  <a:pt x="807694" y="0"/>
                </a:lnTo>
                <a:lnTo>
                  <a:pt x="403898" y="0"/>
                </a:lnTo>
                <a:lnTo>
                  <a:pt x="403898" y="50800"/>
                </a:lnTo>
                <a:lnTo>
                  <a:pt x="403898" y="353060"/>
                </a:lnTo>
                <a:lnTo>
                  <a:pt x="403898" y="403860"/>
                </a:lnTo>
                <a:lnTo>
                  <a:pt x="580542" y="403860"/>
                </a:lnTo>
                <a:lnTo>
                  <a:pt x="580542" y="556158"/>
                </a:lnTo>
                <a:lnTo>
                  <a:pt x="176733" y="556158"/>
                </a:lnTo>
                <a:lnTo>
                  <a:pt x="176733" y="606958"/>
                </a:lnTo>
                <a:lnTo>
                  <a:pt x="176733" y="808990"/>
                </a:lnTo>
                <a:lnTo>
                  <a:pt x="0" y="808990"/>
                </a:lnTo>
                <a:lnTo>
                  <a:pt x="0" y="859790"/>
                </a:lnTo>
                <a:lnTo>
                  <a:pt x="0" y="1162050"/>
                </a:lnTo>
                <a:lnTo>
                  <a:pt x="0" y="1212850"/>
                </a:lnTo>
                <a:lnTo>
                  <a:pt x="403479" y="1212850"/>
                </a:lnTo>
                <a:lnTo>
                  <a:pt x="403479" y="1162050"/>
                </a:lnTo>
                <a:lnTo>
                  <a:pt x="50482" y="1162050"/>
                </a:lnTo>
                <a:lnTo>
                  <a:pt x="50482" y="859790"/>
                </a:lnTo>
                <a:lnTo>
                  <a:pt x="352996" y="859790"/>
                </a:lnTo>
                <a:lnTo>
                  <a:pt x="352996" y="1162037"/>
                </a:lnTo>
                <a:lnTo>
                  <a:pt x="403479" y="1162037"/>
                </a:lnTo>
                <a:lnTo>
                  <a:pt x="403479" y="859790"/>
                </a:lnTo>
                <a:lnTo>
                  <a:pt x="403479" y="859523"/>
                </a:lnTo>
                <a:lnTo>
                  <a:pt x="403479" y="808990"/>
                </a:lnTo>
                <a:lnTo>
                  <a:pt x="227203" y="808990"/>
                </a:lnTo>
                <a:lnTo>
                  <a:pt x="227203" y="606958"/>
                </a:lnTo>
                <a:lnTo>
                  <a:pt x="984377" y="606958"/>
                </a:lnTo>
                <a:lnTo>
                  <a:pt x="984377" y="808990"/>
                </a:lnTo>
                <a:lnTo>
                  <a:pt x="807694" y="808990"/>
                </a:lnTo>
                <a:lnTo>
                  <a:pt x="807694" y="858520"/>
                </a:lnTo>
                <a:lnTo>
                  <a:pt x="807694" y="1162050"/>
                </a:lnTo>
                <a:lnTo>
                  <a:pt x="807694" y="1212850"/>
                </a:lnTo>
                <a:lnTo>
                  <a:pt x="1211529" y="1212850"/>
                </a:lnTo>
                <a:lnTo>
                  <a:pt x="1211529" y="1162050"/>
                </a:lnTo>
                <a:lnTo>
                  <a:pt x="858177" y="1162050"/>
                </a:lnTo>
                <a:lnTo>
                  <a:pt x="858177" y="858520"/>
                </a:lnTo>
                <a:lnTo>
                  <a:pt x="1211529" y="858520"/>
                </a:lnTo>
                <a:lnTo>
                  <a:pt x="1211529" y="80899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3315479" y="9209321"/>
            <a:ext cx="1211580" cy="1211580"/>
            <a:chOff x="3315479" y="9209321"/>
            <a:chExt cx="1211580" cy="1211580"/>
          </a:xfrm>
        </p:grpSpPr>
        <p:sp>
          <p:nvSpPr>
            <p:cNvPr id="159" name="object 159"/>
            <p:cNvSpPr/>
            <p:nvPr/>
          </p:nvSpPr>
          <p:spPr>
            <a:xfrm>
              <a:off x="4073925" y="9746307"/>
              <a:ext cx="453390" cy="268605"/>
            </a:xfrm>
            <a:custGeom>
              <a:avLst/>
              <a:gdLst/>
              <a:ahLst/>
              <a:cxnLst/>
              <a:rect l="l" t="t" r="r" b="b"/>
              <a:pathLst>
                <a:path w="453389" h="268604">
                  <a:moveTo>
                    <a:pt x="157283" y="0"/>
                  </a:moveTo>
                  <a:lnTo>
                    <a:pt x="0" y="268305"/>
                  </a:lnTo>
                  <a:lnTo>
                    <a:pt x="453088" y="267723"/>
                  </a:lnTo>
                  <a:lnTo>
                    <a:pt x="453088" y="217710"/>
                  </a:lnTo>
                  <a:lnTo>
                    <a:pt x="88175" y="217710"/>
                  </a:lnTo>
                  <a:lnTo>
                    <a:pt x="200842" y="25517"/>
                  </a:lnTo>
                  <a:lnTo>
                    <a:pt x="157283" y="0"/>
                  </a:lnTo>
                  <a:close/>
                </a:path>
                <a:path w="453389" h="268604">
                  <a:moveTo>
                    <a:pt x="453088" y="217242"/>
                  </a:moveTo>
                  <a:lnTo>
                    <a:pt x="88175" y="217710"/>
                  </a:lnTo>
                  <a:lnTo>
                    <a:pt x="453088" y="217710"/>
                  </a:lnTo>
                  <a:lnTo>
                    <a:pt x="453088" y="217242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72103" y="9563509"/>
              <a:ext cx="252408" cy="25239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20030" y="10092248"/>
              <a:ext cx="252398" cy="252390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315474" y="9209322"/>
              <a:ext cx="1211580" cy="1211580"/>
            </a:xfrm>
            <a:custGeom>
              <a:avLst/>
              <a:gdLst/>
              <a:ahLst/>
              <a:cxnLst/>
              <a:rect l="l" t="t" r="r" b="b"/>
              <a:pathLst>
                <a:path w="1211579" h="1211579">
                  <a:moveTo>
                    <a:pt x="235661" y="0"/>
                  </a:moveTo>
                  <a:lnTo>
                    <a:pt x="177406" y="0"/>
                  </a:lnTo>
                  <a:lnTo>
                    <a:pt x="0" y="307962"/>
                  </a:lnTo>
                  <a:lnTo>
                    <a:pt x="0" y="409105"/>
                  </a:lnTo>
                  <a:lnTo>
                    <a:pt x="235661" y="0"/>
                  </a:lnTo>
                  <a:close/>
                </a:path>
                <a:path w="1211579" h="1211579">
                  <a:moveTo>
                    <a:pt x="790321" y="351510"/>
                  </a:moveTo>
                  <a:lnTo>
                    <a:pt x="320192" y="351510"/>
                  </a:lnTo>
                  <a:lnTo>
                    <a:pt x="428028" y="164312"/>
                  </a:lnTo>
                  <a:lnTo>
                    <a:pt x="384289" y="139115"/>
                  </a:lnTo>
                  <a:lnTo>
                    <a:pt x="232854" y="401993"/>
                  </a:lnTo>
                  <a:lnTo>
                    <a:pt x="679767" y="401993"/>
                  </a:lnTo>
                  <a:lnTo>
                    <a:pt x="50736" y="1127671"/>
                  </a:lnTo>
                  <a:lnTo>
                    <a:pt x="352831" y="607377"/>
                  </a:lnTo>
                  <a:lnTo>
                    <a:pt x="0" y="607377"/>
                  </a:lnTo>
                  <a:lnTo>
                    <a:pt x="0" y="657847"/>
                  </a:lnTo>
                  <a:lnTo>
                    <a:pt x="265137" y="657847"/>
                  </a:lnTo>
                  <a:lnTo>
                    <a:pt x="0" y="1114526"/>
                  </a:lnTo>
                  <a:lnTo>
                    <a:pt x="0" y="1186205"/>
                  </a:lnTo>
                  <a:lnTo>
                    <a:pt x="0" y="1211541"/>
                  </a:lnTo>
                  <a:lnTo>
                    <a:pt x="2044" y="1211541"/>
                  </a:lnTo>
                  <a:lnTo>
                    <a:pt x="44856" y="1211541"/>
                  </a:lnTo>
                  <a:lnTo>
                    <a:pt x="790321" y="351510"/>
                  </a:lnTo>
                  <a:close/>
                </a:path>
                <a:path w="1211579" h="1211579">
                  <a:moveTo>
                    <a:pt x="1211529" y="983907"/>
                  </a:moveTo>
                  <a:lnTo>
                    <a:pt x="620064" y="983907"/>
                  </a:lnTo>
                  <a:lnTo>
                    <a:pt x="620064" y="1034376"/>
                  </a:lnTo>
                  <a:lnTo>
                    <a:pt x="1211529" y="1034376"/>
                  </a:lnTo>
                  <a:lnTo>
                    <a:pt x="1211529" y="983907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4978099" y="9260292"/>
            <a:ext cx="1210310" cy="1148080"/>
            <a:chOff x="4978099" y="9260292"/>
            <a:chExt cx="1210310" cy="1148080"/>
          </a:xfrm>
        </p:grpSpPr>
        <p:pic>
          <p:nvPicPr>
            <p:cNvPr id="164" name="object 1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32418" y="10181260"/>
              <a:ext cx="226548" cy="22653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533730" y="9874309"/>
              <a:ext cx="589915" cy="445770"/>
            </a:xfrm>
            <a:custGeom>
              <a:avLst/>
              <a:gdLst/>
              <a:ahLst/>
              <a:cxnLst/>
              <a:rect l="l" t="t" r="r" b="b"/>
              <a:pathLst>
                <a:path w="589914" h="445770">
                  <a:moveTo>
                    <a:pt x="545941" y="0"/>
                  </a:moveTo>
                  <a:lnTo>
                    <a:pt x="317655" y="394993"/>
                  </a:lnTo>
                  <a:lnTo>
                    <a:pt x="0" y="394993"/>
                  </a:lnTo>
                  <a:lnTo>
                    <a:pt x="0" y="445462"/>
                  </a:lnTo>
                  <a:lnTo>
                    <a:pt x="346785" y="445462"/>
                  </a:lnTo>
                  <a:lnTo>
                    <a:pt x="589646" y="25255"/>
                  </a:lnTo>
                  <a:lnTo>
                    <a:pt x="545941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04970" y="9301344"/>
              <a:ext cx="224803" cy="22572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978099" y="9477366"/>
              <a:ext cx="286385" cy="721360"/>
            </a:xfrm>
            <a:custGeom>
              <a:avLst/>
              <a:gdLst/>
              <a:ahLst/>
              <a:cxnLst/>
              <a:rect l="l" t="t" r="r" b="b"/>
              <a:pathLst>
                <a:path w="286385" h="721359">
                  <a:moveTo>
                    <a:pt x="173397" y="0"/>
                  </a:moveTo>
                  <a:lnTo>
                    <a:pt x="0" y="300325"/>
                  </a:lnTo>
                  <a:lnTo>
                    <a:pt x="242484" y="720752"/>
                  </a:lnTo>
                  <a:lnTo>
                    <a:pt x="286211" y="695539"/>
                  </a:lnTo>
                  <a:lnTo>
                    <a:pt x="58291" y="300346"/>
                  </a:lnTo>
                  <a:lnTo>
                    <a:pt x="217113" y="25234"/>
                  </a:lnTo>
                  <a:lnTo>
                    <a:pt x="17339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62966" y="9536627"/>
              <a:ext cx="225388" cy="22631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5340312" y="9260300"/>
              <a:ext cx="713740" cy="406400"/>
            </a:xfrm>
            <a:custGeom>
              <a:avLst/>
              <a:gdLst/>
              <a:ahLst/>
              <a:cxnLst/>
              <a:rect l="l" t="t" r="r" b="b"/>
              <a:pathLst>
                <a:path w="713739" h="406400">
                  <a:moveTo>
                    <a:pt x="326263" y="226085"/>
                  </a:moveTo>
                  <a:lnTo>
                    <a:pt x="87033" y="226085"/>
                  </a:lnTo>
                  <a:lnTo>
                    <a:pt x="0" y="381673"/>
                  </a:lnTo>
                  <a:lnTo>
                    <a:pt x="44056" y="406323"/>
                  </a:lnTo>
                  <a:lnTo>
                    <a:pt x="116636" y="276555"/>
                  </a:lnTo>
                  <a:lnTo>
                    <a:pt x="326263" y="276555"/>
                  </a:lnTo>
                  <a:lnTo>
                    <a:pt x="326263" y="226085"/>
                  </a:lnTo>
                  <a:close/>
                </a:path>
                <a:path w="713739" h="406400">
                  <a:moveTo>
                    <a:pt x="713486" y="300545"/>
                  </a:moveTo>
                  <a:lnTo>
                    <a:pt x="540092" y="203"/>
                  </a:lnTo>
                  <a:lnTo>
                    <a:pt x="54749" y="0"/>
                  </a:lnTo>
                  <a:lnTo>
                    <a:pt x="54724" y="50469"/>
                  </a:lnTo>
                  <a:lnTo>
                    <a:pt x="510946" y="50685"/>
                  </a:lnTo>
                  <a:lnTo>
                    <a:pt x="669759" y="325780"/>
                  </a:lnTo>
                  <a:lnTo>
                    <a:pt x="713486" y="300545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30069" y="9600259"/>
              <a:ext cx="204475" cy="20445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5304445" y="9847177"/>
              <a:ext cx="311150" cy="220979"/>
            </a:xfrm>
            <a:custGeom>
              <a:avLst/>
              <a:gdLst/>
              <a:ahLst/>
              <a:cxnLst/>
              <a:rect l="l" t="t" r="r" b="b"/>
              <a:pathLst>
                <a:path w="311150" h="220979">
                  <a:moveTo>
                    <a:pt x="43757" y="0"/>
                  </a:moveTo>
                  <a:lnTo>
                    <a:pt x="0" y="25182"/>
                  </a:lnTo>
                  <a:lnTo>
                    <a:pt x="112331" y="220474"/>
                  </a:lnTo>
                  <a:lnTo>
                    <a:pt x="310765" y="220474"/>
                  </a:lnTo>
                  <a:lnTo>
                    <a:pt x="310765" y="170005"/>
                  </a:lnTo>
                  <a:lnTo>
                    <a:pt x="141534" y="170005"/>
                  </a:lnTo>
                  <a:lnTo>
                    <a:pt x="43757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47207" y="9941187"/>
              <a:ext cx="204475" cy="20445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766524" y="9640692"/>
              <a:ext cx="156845" cy="347345"/>
            </a:xfrm>
            <a:custGeom>
              <a:avLst/>
              <a:gdLst/>
              <a:ahLst/>
              <a:cxnLst/>
              <a:rect l="l" t="t" r="r" b="b"/>
              <a:pathLst>
                <a:path w="156845" h="347345">
                  <a:moveTo>
                    <a:pt x="70605" y="0"/>
                  </a:moveTo>
                  <a:lnTo>
                    <a:pt x="26721" y="24941"/>
                  </a:lnTo>
                  <a:lnTo>
                    <a:pt x="98447" y="151115"/>
                  </a:lnTo>
                  <a:lnTo>
                    <a:pt x="0" y="321864"/>
                  </a:lnTo>
                  <a:lnTo>
                    <a:pt x="43736" y="347078"/>
                  </a:lnTo>
                  <a:lnTo>
                    <a:pt x="156613" y="151304"/>
                  </a:lnTo>
                  <a:lnTo>
                    <a:pt x="70605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82059" y="9501017"/>
              <a:ext cx="203858" cy="204121"/>
            </a:xfrm>
            <a:prstGeom prst="rect">
              <a:avLst/>
            </a:prstGeom>
          </p:spPr>
        </p:pic>
      </p:grpSp>
      <p:sp>
        <p:nvSpPr>
          <p:cNvPr id="175" name="object 175"/>
          <p:cNvSpPr/>
          <p:nvPr/>
        </p:nvSpPr>
        <p:spPr>
          <a:xfrm>
            <a:off x="6639954" y="9207201"/>
            <a:ext cx="1210310" cy="1214120"/>
          </a:xfrm>
          <a:custGeom>
            <a:avLst/>
            <a:gdLst/>
            <a:ahLst/>
            <a:cxnLst/>
            <a:rect l="l" t="t" r="r" b="b"/>
            <a:pathLst>
              <a:path w="1210309" h="1214120">
                <a:moveTo>
                  <a:pt x="1210017" y="593331"/>
                </a:moveTo>
                <a:lnTo>
                  <a:pt x="745020" y="1129779"/>
                </a:lnTo>
                <a:lnTo>
                  <a:pt x="1047102" y="609498"/>
                </a:lnTo>
                <a:lnTo>
                  <a:pt x="580059" y="609498"/>
                </a:lnTo>
                <a:lnTo>
                  <a:pt x="930033" y="1955"/>
                </a:lnTo>
                <a:lnTo>
                  <a:pt x="871778" y="1955"/>
                </a:lnTo>
                <a:lnTo>
                  <a:pt x="492721" y="659968"/>
                </a:lnTo>
                <a:lnTo>
                  <a:pt x="959421" y="659968"/>
                </a:lnTo>
                <a:lnTo>
                  <a:pt x="668489" y="1161046"/>
                </a:lnTo>
                <a:lnTo>
                  <a:pt x="506374" y="1161046"/>
                </a:lnTo>
                <a:lnTo>
                  <a:pt x="506374" y="1023581"/>
                </a:lnTo>
                <a:lnTo>
                  <a:pt x="488048" y="1018349"/>
                </a:lnTo>
                <a:lnTo>
                  <a:pt x="442556" y="1002601"/>
                </a:lnTo>
                <a:lnTo>
                  <a:pt x="399427" y="982014"/>
                </a:lnTo>
                <a:lnTo>
                  <a:pt x="382828" y="972896"/>
                </a:lnTo>
                <a:lnTo>
                  <a:pt x="285216" y="1070483"/>
                </a:lnTo>
                <a:lnTo>
                  <a:pt x="142849" y="928128"/>
                </a:lnTo>
                <a:lnTo>
                  <a:pt x="240042" y="830910"/>
                </a:lnTo>
                <a:lnTo>
                  <a:pt x="230771" y="814260"/>
                </a:lnTo>
                <a:lnTo>
                  <a:pt x="209854" y="771182"/>
                </a:lnTo>
                <a:lnTo>
                  <a:pt x="193865" y="725906"/>
                </a:lnTo>
                <a:lnTo>
                  <a:pt x="188569" y="707720"/>
                </a:lnTo>
                <a:lnTo>
                  <a:pt x="50482" y="707720"/>
                </a:lnTo>
                <a:lnTo>
                  <a:pt x="50482" y="506361"/>
                </a:lnTo>
                <a:lnTo>
                  <a:pt x="187960" y="506361"/>
                </a:lnTo>
                <a:lnTo>
                  <a:pt x="193167" y="488035"/>
                </a:lnTo>
                <a:lnTo>
                  <a:pt x="208915" y="442531"/>
                </a:lnTo>
                <a:lnTo>
                  <a:pt x="229501" y="399415"/>
                </a:lnTo>
                <a:lnTo>
                  <a:pt x="238645" y="382816"/>
                </a:lnTo>
                <a:lnTo>
                  <a:pt x="141020" y="285203"/>
                </a:lnTo>
                <a:lnTo>
                  <a:pt x="283400" y="142824"/>
                </a:lnTo>
                <a:lnTo>
                  <a:pt x="380606" y="240042"/>
                </a:lnTo>
                <a:lnTo>
                  <a:pt x="397256" y="230759"/>
                </a:lnTo>
                <a:lnTo>
                  <a:pt x="440334" y="209842"/>
                </a:lnTo>
                <a:lnTo>
                  <a:pt x="485635" y="193852"/>
                </a:lnTo>
                <a:lnTo>
                  <a:pt x="503809" y="188556"/>
                </a:lnTo>
                <a:lnTo>
                  <a:pt x="503809" y="50469"/>
                </a:lnTo>
                <a:lnTo>
                  <a:pt x="730402" y="50469"/>
                </a:lnTo>
                <a:lnTo>
                  <a:pt x="730402" y="0"/>
                </a:lnTo>
                <a:lnTo>
                  <a:pt x="453326" y="0"/>
                </a:lnTo>
                <a:lnTo>
                  <a:pt x="453326" y="151079"/>
                </a:lnTo>
                <a:lnTo>
                  <a:pt x="437032" y="156857"/>
                </a:lnTo>
                <a:lnTo>
                  <a:pt x="420966" y="163220"/>
                </a:lnTo>
                <a:lnTo>
                  <a:pt x="405155" y="170167"/>
                </a:lnTo>
                <a:lnTo>
                  <a:pt x="389623" y="177660"/>
                </a:lnTo>
                <a:lnTo>
                  <a:pt x="283400" y="71437"/>
                </a:lnTo>
                <a:lnTo>
                  <a:pt x="69634" y="285203"/>
                </a:lnTo>
                <a:lnTo>
                  <a:pt x="176441" y="391998"/>
                </a:lnTo>
                <a:lnTo>
                  <a:pt x="169049" y="407543"/>
                </a:lnTo>
                <a:lnTo>
                  <a:pt x="162204" y="423392"/>
                </a:lnTo>
                <a:lnTo>
                  <a:pt x="155943" y="439508"/>
                </a:lnTo>
                <a:lnTo>
                  <a:pt x="150241" y="455891"/>
                </a:lnTo>
                <a:lnTo>
                  <a:pt x="0" y="455891"/>
                </a:lnTo>
                <a:lnTo>
                  <a:pt x="0" y="758190"/>
                </a:lnTo>
                <a:lnTo>
                  <a:pt x="151091" y="758190"/>
                </a:lnTo>
                <a:lnTo>
                  <a:pt x="156870" y="774484"/>
                </a:lnTo>
                <a:lnTo>
                  <a:pt x="163233" y="790549"/>
                </a:lnTo>
                <a:lnTo>
                  <a:pt x="170180" y="806361"/>
                </a:lnTo>
                <a:lnTo>
                  <a:pt x="177673" y="821893"/>
                </a:lnTo>
                <a:lnTo>
                  <a:pt x="71450" y="928128"/>
                </a:lnTo>
                <a:lnTo>
                  <a:pt x="285216" y="1141882"/>
                </a:lnTo>
                <a:lnTo>
                  <a:pt x="392010" y="1035088"/>
                </a:lnTo>
                <a:lnTo>
                  <a:pt x="407568" y="1042479"/>
                </a:lnTo>
                <a:lnTo>
                  <a:pt x="423405" y="1049312"/>
                </a:lnTo>
                <a:lnTo>
                  <a:pt x="439521" y="1055585"/>
                </a:lnTo>
                <a:lnTo>
                  <a:pt x="455891" y="1061288"/>
                </a:lnTo>
                <a:lnTo>
                  <a:pt x="455891" y="1211516"/>
                </a:lnTo>
                <a:lnTo>
                  <a:pt x="639191" y="1211516"/>
                </a:lnTo>
                <a:lnTo>
                  <a:pt x="638048" y="1213497"/>
                </a:lnTo>
                <a:lnTo>
                  <a:pt x="672465" y="1213497"/>
                </a:lnTo>
                <a:lnTo>
                  <a:pt x="696417" y="1213497"/>
                </a:lnTo>
                <a:lnTo>
                  <a:pt x="739267" y="1213497"/>
                </a:lnTo>
                <a:lnTo>
                  <a:pt x="1210017" y="670394"/>
                </a:lnTo>
                <a:lnTo>
                  <a:pt x="1210017" y="593331"/>
                </a:lnTo>
                <a:close/>
              </a:path>
              <a:path w="1210309" h="1214120">
                <a:moveTo>
                  <a:pt x="1210017" y="353631"/>
                </a:moveTo>
                <a:lnTo>
                  <a:pt x="1014463" y="353631"/>
                </a:lnTo>
                <a:lnTo>
                  <a:pt x="1122311" y="166433"/>
                </a:lnTo>
                <a:lnTo>
                  <a:pt x="1078560" y="141236"/>
                </a:lnTo>
                <a:lnTo>
                  <a:pt x="927125" y="404114"/>
                </a:lnTo>
                <a:lnTo>
                  <a:pt x="1210017" y="404114"/>
                </a:lnTo>
                <a:lnTo>
                  <a:pt x="1210017" y="353631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8302969" y="9210263"/>
            <a:ext cx="1209040" cy="1210945"/>
            <a:chOff x="8302969" y="9210263"/>
            <a:chExt cx="1209040" cy="1210945"/>
          </a:xfrm>
        </p:grpSpPr>
        <p:sp>
          <p:nvSpPr>
            <p:cNvPr id="177" name="object 177"/>
            <p:cNvSpPr/>
            <p:nvPr/>
          </p:nvSpPr>
          <p:spPr>
            <a:xfrm>
              <a:off x="8302968" y="9210275"/>
              <a:ext cx="1076960" cy="807085"/>
            </a:xfrm>
            <a:custGeom>
              <a:avLst/>
              <a:gdLst/>
              <a:ahLst/>
              <a:cxnLst/>
              <a:rect l="l" t="t" r="r" b="b"/>
              <a:pathLst>
                <a:path w="1076959" h="807084">
                  <a:moveTo>
                    <a:pt x="1076642" y="277279"/>
                  </a:moveTo>
                  <a:lnTo>
                    <a:pt x="1018362" y="176352"/>
                  </a:lnTo>
                  <a:lnTo>
                    <a:pt x="1018362" y="277279"/>
                  </a:lnTo>
                  <a:lnTo>
                    <a:pt x="887399" y="504088"/>
                  </a:lnTo>
                  <a:lnTo>
                    <a:pt x="625767" y="504088"/>
                  </a:lnTo>
                  <a:lnTo>
                    <a:pt x="581926" y="428155"/>
                  </a:lnTo>
                  <a:lnTo>
                    <a:pt x="581926" y="529577"/>
                  </a:lnTo>
                  <a:lnTo>
                    <a:pt x="451116" y="756145"/>
                  </a:lnTo>
                  <a:lnTo>
                    <a:pt x="189230" y="756145"/>
                  </a:lnTo>
                  <a:lnTo>
                    <a:pt x="58280" y="529336"/>
                  </a:lnTo>
                  <a:lnTo>
                    <a:pt x="189230" y="302526"/>
                  </a:lnTo>
                  <a:lnTo>
                    <a:pt x="450837" y="302526"/>
                  </a:lnTo>
                  <a:lnTo>
                    <a:pt x="581926" y="529577"/>
                  </a:lnTo>
                  <a:lnTo>
                    <a:pt x="581926" y="428155"/>
                  </a:lnTo>
                  <a:lnTo>
                    <a:pt x="509409" y="302526"/>
                  </a:lnTo>
                  <a:lnTo>
                    <a:pt x="494690" y="277037"/>
                  </a:lnTo>
                  <a:lnTo>
                    <a:pt x="625500" y="50469"/>
                  </a:lnTo>
                  <a:lnTo>
                    <a:pt x="887399" y="50469"/>
                  </a:lnTo>
                  <a:lnTo>
                    <a:pt x="1018362" y="277279"/>
                  </a:lnTo>
                  <a:lnTo>
                    <a:pt x="1018362" y="176352"/>
                  </a:lnTo>
                  <a:lnTo>
                    <a:pt x="945680" y="50469"/>
                  </a:lnTo>
                  <a:lnTo>
                    <a:pt x="916533" y="0"/>
                  </a:lnTo>
                  <a:lnTo>
                    <a:pt x="596353" y="0"/>
                  </a:lnTo>
                  <a:lnTo>
                    <a:pt x="450837" y="252044"/>
                  </a:lnTo>
                  <a:lnTo>
                    <a:pt x="160083" y="252044"/>
                  </a:lnTo>
                  <a:lnTo>
                    <a:pt x="0" y="529336"/>
                  </a:lnTo>
                  <a:lnTo>
                    <a:pt x="160083" y="806615"/>
                  </a:lnTo>
                  <a:lnTo>
                    <a:pt x="480263" y="806615"/>
                  </a:lnTo>
                  <a:lnTo>
                    <a:pt x="509397" y="756145"/>
                  </a:lnTo>
                  <a:lnTo>
                    <a:pt x="625779" y="554558"/>
                  </a:lnTo>
                  <a:lnTo>
                    <a:pt x="916533" y="554558"/>
                  </a:lnTo>
                  <a:lnTo>
                    <a:pt x="945680" y="504088"/>
                  </a:lnTo>
                  <a:lnTo>
                    <a:pt x="1076642" y="27727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627286" y="9538524"/>
              <a:ext cx="855980" cy="855980"/>
            </a:xfrm>
            <a:custGeom>
              <a:avLst/>
              <a:gdLst/>
              <a:ahLst/>
              <a:cxnLst/>
              <a:rect l="l" t="t" r="r" b="b"/>
              <a:pathLst>
                <a:path w="855979" h="855979">
                  <a:moveTo>
                    <a:pt x="449845" y="0"/>
                  </a:moveTo>
                  <a:lnTo>
                    <a:pt x="405997" y="0"/>
                  </a:lnTo>
                  <a:lnTo>
                    <a:pt x="362333" y="4462"/>
                  </a:lnTo>
                  <a:lnTo>
                    <a:pt x="319225" y="13386"/>
                  </a:lnTo>
                  <a:lnTo>
                    <a:pt x="277040" y="26773"/>
                  </a:lnTo>
                  <a:lnTo>
                    <a:pt x="236149" y="44622"/>
                  </a:lnTo>
                  <a:lnTo>
                    <a:pt x="196921" y="66934"/>
                  </a:lnTo>
                  <a:lnTo>
                    <a:pt x="159727" y="93707"/>
                  </a:lnTo>
                  <a:lnTo>
                    <a:pt x="124935" y="124943"/>
                  </a:lnTo>
                  <a:lnTo>
                    <a:pt x="93701" y="159735"/>
                  </a:lnTo>
                  <a:lnTo>
                    <a:pt x="66929" y="196929"/>
                  </a:lnTo>
                  <a:lnTo>
                    <a:pt x="44619" y="236157"/>
                  </a:lnTo>
                  <a:lnTo>
                    <a:pt x="26771" y="277048"/>
                  </a:lnTo>
                  <a:lnTo>
                    <a:pt x="13385" y="319232"/>
                  </a:lnTo>
                  <a:lnTo>
                    <a:pt x="4461" y="362341"/>
                  </a:lnTo>
                  <a:lnTo>
                    <a:pt x="0" y="406005"/>
                  </a:lnTo>
                  <a:lnTo>
                    <a:pt x="0" y="449853"/>
                  </a:lnTo>
                  <a:lnTo>
                    <a:pt x="4461" y="493516"/>
                  </a:lnTo>
                  <a:lnTo>
                    <a:pt x="13385" y="536625"/>
                  </a:lnTo>
                  <a:lnTo>
                    <a:pt x="26771" y="578810"/>
                  </a:lnTo>
                  <a:lnTo>
                    <a:pt x="44619" y="619701"/>
                  </a:lnTo>
                  <a:lnTo>
                    <a:pt x="66929" y="658928"/>
                  </a:lnTo>
                  <a:lnTo>
                    <a:pt x="93701" y="696123"/>
                  </a:lnTo>
                  <a:lnTo>
                    <a:pt x="124935" y="730914"/>
                  </a:lnTo>
                  <a:lnTo>
                    <a:pt x="159727" y="762148"/>
                  </a:lnTo>
                  <a:lnTo>
                    <a:pt x="196921" y="788920"/>
                  </a:lnTo>
                  <a:lnTo>
                    <a:pt x="236149" y="811230"/>
                  </a:lnTo>
                  <a:lnTo>
                    <a:pt x="277040" y="829078"/>
                  </a:lnTo>
                  <a:lnTo>
                    <a:pt x="319225" y="842464"/>
                  </a:lnTo>
                  <a:lnTo>
                    <a:pt x="362333" y="851388"/>
                  </a:lnTo>
                  <a:lnTo>
                    <a:pt x="405997" y="855850"/>
                  </a:lnTo>
                  <a:lnTo>
                    <a:pt x="449845" y="855850"/>
                  </a:lnTo>
                  <a:lnTo>
                    <a:pt x="493508" y="851388"/>
                  </a:lnTo>
                  <a:lnTo>
                    <a:pt x="536617" y="842464"/>
                  </a:lnTo>
                  <a:lnTo>
                    <a:pt x="578802" y="829078"/>
                  </a:lnTo>
                  <a:lnTo>
                    <a:pt x="619693" y="811230"/>
                  </a:lnTo>
                  <a:lnTo>
                    <a:pt x="658920" y="788920"/>
                  </a:lnTo>
                  <a:lnTo>
                    <a:pt x="696115" y="762148"/>
                  </a:lnTo>
                  <a:lnTo>
                    <a:pt x="730906" y="730914"/>
                  </a:lnTo>
                  <a:lnTo>
                    <a:pt x="762142" y="696123"/>
                  </a:lnTo>
                  <a:lnTo>
                    <a:pt x="788916" y="658928"/>
                  </a:lnTo>
                  <a:lnTo>
                    <a:pt x="811227" y="619701"/>
                  </a:lnTo>
                  <a:lnTo>
                    <a:pt x="829076" y="578810"/>
                  </a:lnTo>
                  <a:lnTo>
                    <a:pt x="842463" y="536625"/>
                  </a:lnTo>
                  <a:lnTo>
                    <a:pt x="851388" y="493516"/>
                  </a:lnTo>
                  <a:lnTo>
                    <a:pt x="855850" y="449853"/>
                  </a:lnTo>
                  <a:lnTo>
                    <a:pt x="855850" y="406005"/>
                  </a:lnTo>
                  <a:lnTo>
                    <a:pt x="851388" y="362341"/>
                  </a:lnTo>
                  <a:lnTo>
                    <a:pt x="842463" y="319232"/>
                  </a:lnTo>
                  <a:lnTo>
                    <a:pt x="829076" y="277048"/>
                  </a:lnTo>
                  <a:lnTo>
                    <a:pt x="811227" y="236157"/>
                  </a:lnTo>
                  <a:lnTo>
                    <a:pt x="788916" y="196929"/>
                  </a:lnTo>
                  <a:lnTo>
                    <a:pt x="762142" y="159735"/>
                  </a:lnTo>
                  <a:lnTo>
                    <a:pt x="730906" y="124943"/>
                  </a:lnTo>
                  <a:lnTo>
                    <a:pt x="696115" y="93707"/>
                  </a:lnTo>
                  <a:lnTo>
                    <a:pt x="658920" y="66934"/>
                  </a:lnTo>
                  <a:lnTo>
                    <a:pt x="619693" y="44622"/>
                  </a:lnTo>
                  <a:lnTo>
                    <a:pt x="578802" y="26773"/>
                  </a:lnTo>
                  <a:lnTo>
                    <a:pt x="536617" y="13386"/>
                  </a:lnTo>
                  <a:lnTo>
                    <a:pt x="493508" y="4462"/>
                  </a:lnTo>
                  <a:lnTo>
                    <a:pt x="449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01481" y="9512954"/>
              <a:ext cx="907415" cy="907415"/>
            </a:xfrm>
            <a:custGeom>
              <a:avLst/>
              <a:gdLst/>
              <a:ahLst/>
              <a:cxnLst/>
              <a:rect l="l" t="t" r="r" b="b"/>
              <a:pathLst>
                <a:path w="907415" h="907415">
                  <a:moveTo>
                    <a:pt x="907237" y="453504"/>
                  </a:moveTo>
                  <a:lnTo>
                    <a:pt x="905154" y="409981"/>
                  </a:lnTo>
                  <a:lnTo>
                    <a:pt x="898944" y="366801"/>
                  </a:lnTo>
                  <a:lnTo>
                    <a:pt x="888580" y="324256"/>
                  </a:lnTo>
                  <a:lnTo>
                    <a:pt x="874064" y="282689"/>
                  </a:lnTo>
                  <a:lnTo>
                    <a:pt x="856957" y="245783"/>
                  </a:lnTo>
                  <a:lnTo>
                    <a:pt x="856957" y="453504"/>
                  </a:lnTo>
                  <a:lnTo>
                    <a:pt x="853503" y="506730"/>
                  </a:lnTo>
                  <a:lnTo>
                    <a:pt x="843267" y="558368"/>
                  </a:lnTo>
                  <a:lnTo>
                    <a:pt x="826477" y="607898"/>
                  </a:lnTo>
                  <a:lnTo>
                    <a:pt x="803325" y="654799"/>
                  </a:lnTo>
                  <a:lnTo>
                    <a:pt x="774052" y="698550"/>
                  </a:lnTo>
                  <a:lnTo>
                    <a:pt x="738860" y="738644"/>
                  </a:lnTo>
                  <a:lnTo>
                    <a:pt x="703732" y="769924"/>
                  </a:lnTo>
                  <a:lnTo>
                    <a:pt x="666013" y="796391"/>
                  </a:lnTo>
                  <a:lnTo>
                    <a:pt x="626148" y="818045"/>
                  </a:lnTo>
                  <a:lnTo>
                    <a:pt x="584555" y="834898"/>
                  </a:lnTo>
                  <a:lnTo>
                    <a:pt x="541655" y="846924"/>
                  </a:lnTo>
                  <a:lnTo>
                    <a:pt x="497903" y="854138"/>
                  </a:lnTo>
                  <a:lnTo>
                    <a:pt x="453732" y="856551"/>
                  </a:lnTo>
                  <a:lnTo>
                    <a:pt x="409549" y="854138"/>
                  </a:lnTo>
                  <a:lnTo>
                    <a:pt x="365798" y="846924"/>
                  </a:lnTo>
                  <a:lnTo>
                    <a:pt x="322897" y="834885"/>
                  </a:lnTo>
                  <a:lnTo>
                    <a:pt x="281305" y="818045"/>
                  </a:lnTo>
                  <a:lnTo>
                    <a:pt x="241439" y="796391"/>
                  </a:lnTo>
                  <a:lnTo>
                    <a:pt x="203720" y="769924"/>
                  </a:lnTo>
                  <a:lnTo>
                    <a:pt x="168592" y="738644"/>
                  </a:lnTo>
                  <a:lnTo>
                    <a:pt x="133400" y="698550"/>
                  </a:lnTo>
                  <a:lnTo>
                    <a:pt x="104127" y="654799"/>
                  </a:lnTo>
                  <a:lnTo>
                    <a:pt x="80975" y="607898"/>
                  </a:lnTo>
                  <a:lnTo>
                    <a:pt x="64173" y="558368"/>
                  </a:lnTo>
                  <a:lnTo>
                    <a:pt x="53936" y="506730"/>
                  </a:lnTo>
                  <a:lnTo>
                    <a:pt x="50482" y="453504"/>
                  </a:lnTo>
                  <a:lnTo>
                    <a:pt x="53936" y="400278"/>
                  </a:lnTo>
                  <a:lnTo>
                    <a:pt x="64173" y="348627"/>
                  </a:lnTo>
                  <a:lnTo>
                    <a:pt x="80975" y="299110"/>
                  </a:lnTo>
                  <a:lnTo>
                    <a:pt x="104127" y="252209"/>
                  </a:lnTo>
                  <a:lnTo>
                    <a:pt x="133400" y="208457"/>
                  </a:lnTo>
                  <a:lnTo>
                    <a:pt x="168592" y="168363"/>
                  </a:lnTo>
                  <a:lnTo>
                    <a:pt x="209842" y="132346"/>
                  </a:lnTo>
                  <a:lnTo>
                    <a:pt x="254508" y="102857"/>
                  </a:lnTo>
                  <a:lnTo>
                    <a:pt x="301917" y="79933"/>
                  </a:lnTo>
                  <a:lnTo>
                    <a:pt x="351370" y="63563"/>
                  </a:lnTo>
                  <a:lnTo>
                    <a:pt x="402209" y="53733"/>
                  </a:lnTo>
                  <a:lnTo>
                    <a:pt x="453732" y="50457"/>
                  </a:lnTo>
                  <a:lnTo>
                    <a:pt x="505244" y="53733"/>
                  </a:lnTo>
                  <a:lnTo>
                    <a:pt x="556069" y="63563"/>
                  </a:lnTo>
                  <a:lnTo>
                    <a:pt x="605536" y="79933"/>
                  </a:lnTo>
                  <a:lnTo>
                    <a:pt x="652945" y="102857"/>
                  </a:lnTo>
                  <a:lnTo>
                    <a:pt x="697611" y="132346"/>
                  </a:lnTo>
                  <a:lnTo>
                    <a:pt x="738860" y="168363"/>
                  </a:lnTo>
                  <a:lnTo>
                    <a:pt x="774052" y="208457"/>
                  </a:lnTo>
                  <a:lnTo>
                    <a:pt x="803325" y="252209"/>
                  </a:lnTo>
                  <a:lnTo>
                    <a:pt x="826465" y="299110"/>
                  </a:lnTo>
                  <a:lnTo>
                    <a:pt x="843267" y="348640"/>
                  </a:lnTo>
                  <a:lnTo>
                    <a:pt x="853503" y="400278"/>
                  </a:lnTo>
                  <a:lnTo>
                    <a:pt x="856957" y="453504"/>
                  </a:lnTo>
                  <a:lnTo>
                    <a:pt x="856957" y="245783"/>
                  </a:lnTo>
                  <a:lnTo>
                    <a:pt x="832599" y="203784"/>
                  </a:lnTo>
                  <a:lnTo>
                    <a:pt x="805649" y="167093"/>
                  </a:lnTo>
                  <a:lnTo>
                    <a:pt x="774560" y="132689"/>
                  </a:lnTo>
                  <a:lnTo>
                    <a:pt x="740130" y="101587"/>
                  </a:lnTo>
                  <a:lnTo>
                    <a:pt x="703440" y="74637"/>
                  </a:lnTo>
                  <a:lnTo>
                    <a:pt x="664806" y="51828"/>
                  </a:lnTo>
                  <a:lnTo>
                    <a:pt x="661835" y="50457"/>
                  </a:lnTo>
                  <a:lnTo>
                    <a:pt x="624535" y="33172"/>
                  </a:lnTo>
                  <a:lnTo>
                    <a:pt x="582968" y="18656"/>
                  </a:lnTo>
                  <a:lnTo>
                    <a:pt x="540423" y="8293"/>
                  </a:lnTo>
                  <a:lnTo>
                    <a:pt x="497217" y="2070"/>
                  </a:lnTo>
                  <a:lnTo>
                    <a:pt x="453720" y="0"/>
                  </a:lnTo>
                  <a:lnTo>
                    <a:pt x="410197" y="2070"/>
                  </a:lnTo>
                  <a:lnTo>
                    <a:pt x="367004" y="8293"/>
                  </a:lnTo>
                  <a:lnTo>
                    <a:pt x="324472" y="18656"/>
                  </a:lnTo>
                  <a:lnTo>
                    <a:pt x="282905" y="33172"/>
                  </a:lnTo>
                  <a:lnTo>
                    <a:pt x="242633" y="51828"/>
                  </a:lnTo>
                  <a:lnTo>
                    <a:pt x="204000" y="74637"/>
                  </a:lnTo>
                  <a:lnTo>
                    <a:pt x="167309" y="101587"/>
                  </a:lnTo>
                  <a:lnTo>
                    <a:pt x="132892" y="132689"/>
                  </a:lnTo>
                  <a:lnTo>
                    <a:pt x="98539" y="171069"/>
                  </a:lnTo>
                  <a:lnTo>
                    <a:pt x="69062" y="212559"/>
                  </a:lnTo>
                  <a:lnTo>
                    <a:pt x="44615" y="256768"/>
                  </a:lnTo>
                  <a:lnTo>
                    <a:pt x="25323" y="303326"/>
                  </a:lnTo>
                  <a:lnTo>
                    <a:pt x="11353" y="351891"/>
                  </a:lnTo>
                  <a:lnTo>
                    <a:pt x="2870" y="402069"/>
                  </a:lnTo>
                  <a:lnTo>
                    <a:pt x="0" y="453504"/>
                  </a:lnTo>
                  <a:lnTo>
                    <a:pt x="2870" y="504939"/>
                  </a:lnTo>
                  <a:lnTo>
                    <a:pt x="11353" y="555117"/>
                  </a:lnTo>
                  <a:lnTo>
                    <a:pt x="25323" y="603669"/>
                  </a:lnTo>
                  <a:lnTo>
                    <a:pt x="44615" y="650240"/>
                  </a:lnTo>
                  <a:lnTo>
                    <a:pt x="69062" y="694448"/>
                  </a:lnTo>
                  <a:lnTo>
                    <a:pt x="98539" y="735939"/>
                  </a:lnTo>
                  <a:lnTo>
                    <a:pt x="132892" y="774331"/>
                  </a:lnTo>
                  <a:lnTo>
                    <a:pt x="172415" y="809523"/>
                  </a:lnTo>
                  <a:lnTo>
                    <a:pt x="214858" y="839317"/>
                  </a:lnTo>
                  <a:lnTo>
                    <a:pt x="259715" y="863676"/>
                  </a:lnTo>
                  <a:lnTo>
                    <a:pt x="306514" y="882637"/>
                  </a:lnTo>
                  <a:lnTo>
                    <a:pt x="354774" y="896175"/>
                  </a:lnTo>
                  <a:lnTo>
                    <a:pt x="404012" y="904303"/>
                  </a:lnTo>
                  <a:lnTo>
                    <a:pt x="453732" y="907008"/>
                  </a:lnTo>
                  <a:lnTo>
                    <a:pt x="503440" y="904303"/>
                  </a:lnTo>
                  <a:lnTo>
                    <a:pt x="552665" y="896175"/>
                  </a:lnTo>
                  <a:lnTo>
                    <a:pt x="600925" y="882637"/>
                  </a:lnTo>
                  <a:lnTo>
                    <a:pt x="647725" y="863676"/>
                  </a:lnTo>
                  <a:lnTo>
                    <a:pt x="692594" y="839317"/>
                  </a:lnTo>
                  <a:lnTo>
                    <a:pt x="735025" y="809523"/>
                  </a:lnTo>
                  <a:lnTo>
                    <a:pt x="774560" y="774331"/>
                  </a:lnTo>
                  <a:lnTo>
                    <a:pt x="805649" y="739914"/>
                  </a:lnTo>
                  <a:lnTo>
                    <a:pt x="832599" y="703224"/>
                  </a:lnTo>
                  <a:lnTo>
                    <a:pt x="855408" y="664578"/>
                  </a:lnTo>
                  <a:lnTo>
                    <a:pt x="874064" y="624319"/>
                  </a:lnTo>
                  <a:lnTo>
                    <a:pt x="888580" y="582752"/>
                  </a:lnTo>
                  <a:lnTo>
                    <a:pt x="898944" y="540207"/>
                  </a:lnTo>
                  <a:lnTo>
                    <a:pt x="905154" y="497014"/>
                  </a:lnTo>
                  <a:lnTo>
                    <a:pt x="907237" y="453504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22059" y="10230727"/>
              <a:ext cx="189409" cy="190013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8677465" y="9695021"/>
              <a:ext cx="756285" cy="521970"/>
            </a:xfrm>
            <a:custGeom>
              <a:avLst/>
              <a:gdLst/>
              <a:ahLst/>
              <a:cxnLst/>
              <a:rect l="l" t="t" r="r" b="b"/>
              <a:pathLst>
                <a:path w="756284" h="521970">
                  <a:moveTo>
                    <a:pt x="756081" y="70954"/>
                  </a:moveTo>
                  <a:lnTo>
                    <a:pt x="738733" y="40436"/>
                  </a:lnTo>
                  <a:lnTo>
                    <a:pt x="725792" y="22466"/>
                  </a:lnTo>
                  <a:lnTo>
                    <a:pt x="610857" y="221526"/>
                  </a:lnTo>
                  <a:lnTo>
                    <a:pt x="174332" y="221526"/>
                  </a:lnTo>
                  <a:lnTo>
                    <a:pt x="46443" y="0"/>
                  </a:lnTo>
                  <a:lnTo>
                    <a:pt x="46164" y="304"/>
                  </a:lnTo>
                  <a:lnTo>
                    <a:pt x="43522" y="3251"/>
                  </a:lnTo>
                  <a:lnTo>
                    <a:pt x="16738" y="40436"/>
                  </a:lnTo>
                  <a:lnTo>
                    <a:pt x="14147" y="45008"/>
                  </a:lnTo>
                  <a:lnTo>
                    <a:pt x="13919" y="45402"/>
                  </a:lnTo>
                  <a:lnTo>
                    <a:pt x="130390" y="247167"/>
                  </a:lnTo>
                  <a:lnTo>
                    <a:pt x="0" y="472998"/>
                  </a:lnTo>
                  <a:lnTo>
                    <a:pt x="16738" y="502437"/>
                  </a:lnTo>
                  <a:lnTo>
                    <a:pt x="30365" y="521360"/>
                  </a:lnTo>
                  <a:lnTo>
                    <a:pt x="174332" y="271995"/>
                  </a:lnTo>
                  <a:lnTo>
                    <a:pt x="640016" y="271995"/>
                  </a:lnTo>
                  <a:lnTo>
                    <a:pt x="669150" y="221526"/>
                  </a:lnTo>
                  <a:lnTo>
                    <a:pt x="756081" y="70954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/>
          <p:nvPr/>
        </p:nvSpPr>
        <p:spPr>
          <a:xfrm>
            <a:off x="9963709" y="9211506"/>
            <a:ext cx="1207135" cy="1207135"/>
          </a:xfrm>
          <a:custGeom>
            <a:avLst/>
            <a:gdLst/>
            <a:ahLst/>
            <a:cxnLst/>
            <a:rect l="l" t="t" r="r" b="b"/>
            <a:pathLst>
              <a:path w="1207134" h="1207134">
                <a:moveTo>
                  <a:pt x="855700" y="603465"/>
                </a:moveTo>
                <a:lnTo>
                  <a:pt x="851623" y="558177"/>
                </a:lnTo>
                <a:lnTo>
                  <a:pt x="839889" y="515531"/>
                </a:lnTo>
                <a:lnTo>
                  <a:pt x="821207" y="476250"/>
                </a:lnTo>
                <a:lnTo>
                  <a:pt x="805230" y="453669"/>
                </a:lnTo>
                <a:lnTo>
                  <a:pt x="805230" y="603465"/>
                </a:lnTo>
                <a:lnTo>
                  <a:pt x="799896" y="649681"/>
                </a:lnTo>
                <a:lnTo>
                  <a:pt x="784694" y="692124"/>
                </a:lnTo>
                <a:lnTo>
                  <a:pt x="760844" y="729589"/>
                </a:lnTo>
                <a:lnTo>
                  <a:pt x="729576" y="760857"/>
                </a:lnTo>
                <a:lnTo>
                  <a:pt x="692111" y="784694"/>
                </a:lnTo>
                <a:lnTo>
                  <a:pt x="649668" y="799896"/>
                </a:lnTo>
                <a:lnTo>
                  <a:pt x="603453" y="805243"/>
                </a:lnTo>
                <a:lnTo>
                  <a:pt x="557250" y="799896"/>
                </a:lnTo>
                <a:lnTo>
                  <a:pt x="514794" y="784694"/>
                </a:lnTo>
                <a:lnTo>
                  <a:pt x="477329" y="760857"/>
                </a:lnTo>
                <a:lnTo>
                  <a:pt x="446062" y="729589"/>
                </a:lnTo>
                <a:lnTo>
                  <a:pt x="422211" y="692124"/>
                </a:lnTo>
                <a:lnTo>
                  <a:pt x="407009" y="649681"/>
                </a:lnTo>
                <a:lnTo>
                  <a:pt x="401675" y="603465"/>
                </a:lnTo>
                <a:lnTo>
                  <a:pt x="407009" y="557263"/>
                </a:lnTo>
                <a:lnTo>
                  <a:pt x="422211" y="514807"/>
                </a:lnTo>
                <a:lnTo>
                  <a:pt x="446062" y="477342"/>
                </a:lnTo>
                <a:lnTo>
                  <a:pt x="477329" y="446074"/>
                </a:lnTo>
                <a:lnTo>
                  <a:pt x="514794" y="422236"/>
                </a:lnTo>
                <a:lnTo>
                  <a:pt x="557250" y="407035"/>
                </a:lnTo>
                <a:lnTo>
                  <a:pt x="603453" y="401688"/>
                </a:lnTo>
                <a:lnTo>
                  <a:pt x="649668" y="407035"/>
                </a:lnTo>
                <a:lnTo>
                  <a:pt x="692111" y="422236"/>
                </a:lnTo>
                <a:lnTo>
                  <a:pt x="729576" y="446074"/>
                </a:lnTo>
                <a:lnTo>
                  <a:pt x="760844" y="477342"/>
                </a:lnTo>
                <a:lnTo>
                  <a:pt x="784694" y="514807"/>
                </a:lnTo>
                <a:lnTo>
                  <a:pt x="799896" y="557263"/>
                </a:lnTo>
                <a:lnTo>
                  <a:pt x="805230" y="603465"/>
                </a:lnTo>
                <a:lnTo>
                  <a:pt x="805230" y="453669"/>
                </a:lnTo>
                <a:lnTo>
                  <a:pt x="765886" y="410616"/>
                </a:lnTo>
                <a:lnTo>
                  <a:pt x="730669" y="385711"/>
                </a:lnTo>
                <a:lnTo>
                  <a:pt x="691388" y="367030"/>
                </a:lnTo>
                <a:lnTo>
                  <a:pt x="648741" y="355295"/>
                </a:lnTo>
                <a:lnTo>
                  <a:pt x="603453" y="351218"/>
                </a:lnTo>
                <a:lnTo>
                  <a:pt x="558177" y="355295"/>
                </a:lnTo>
                <a:lnTo>
                  <a:pt x="515531" y="367030"/>
                </a:lnTo>
                <a:lnTo>
                  <a:pt x="476237" y="385711"/>
                </a:lnTo>
                <a:lnTo>
                  <a:pt x="441020" y="410616"/>
                </a:lnTo>
                <a:lnTo>
                  <a:pt x="410603" y="441032"/>
                </a:lnTo>
                <a:lnTo>
                  <a:pt x="385686" y="476250"/>
                </a:lnTo>
                <a:lnTo>
                  <a:pt x="367004" y="515531"/>
                </a:lnTo>
                <a:lnTo>
                  <a:pt x="355269" y="558177"/>
                </a:lnTo>
                <a:lnTo>
                  <a:pt x="351205" y="603465"/>
                </a:lnTo>
                <a:lnTo>
                  <a:pt x="355269" y="648754"/>
                </a:lnTo>
                <a:lnTo>
                  <a:pt x="367004" y="691400"/>
                </a:lnTo>
                <a:lnTo>
                  <a:pt x="385686" y="730681"/>
                </a:lnTo>
                <a:lnTo>
                  <a:pt x="410603" y="765898"/>
                </a:lnTo>
                <a:lnTo>
                  <a:pt x="441020" y="796315"/>
                </a:lnTo>
                <a:lnTo>
                  <a:pt x="476237" y="821220"/>
                </a:lnTo>
                <a:lnTo>
                  <a:pt x="515531" y="839901"/>
                </a:lnTo>
                <a:lnTo>
                  <a:pt x="558177" y="851636"/>
                </a:lnTo>
                <a:lnTo>
                  <a:pt x="603453" y="855713"/>
                </a:lnTo>
                <a:lnTo>
                  <a:pt x="648741" y="851636"/>
                </a:lnTo>
                <a:lnTo>
                  <a:pt x="691388" y="839901"/>
                </a:lnTo>
                <a:lnTo>
                  <a:pt x="730669" y="821220"/>
                </a:lnTo>
                <a:lnTo>
                  <a:pt x="765886" y="796315"/>
                </a:lnTo>
                <a:lnTo>
                  <a:pt x="796302" y="765898"/>
                </a:lnTo>
                <a:lnTo>
                  <a:pt x="821207" y="730681"/>
                </a:lnTo>
                <a:lnTo>
                  <a:pt x="839889" y="691400"/>
                </a:lnTo>
                <a:lnTo>
                  <a:pt x="851623" y="648754"/>
                </a:lnTo>
                <a:lnTo>
                  <a:pt x="855700" y="603465"/>
                </a:lnTo>
                <a:close/>
              </a:path>
              <a:path w="1207134" h="1207134">
                <a:moveTo>
                  <a:pt x="1206919" y="485648"/>
                </a:moveTo>
                <a:lnTo>
                  <a:pt x="1142301" y="329653"/>
                </a:lnTo>
                <a:lnTo>
                  <a:pt x="1142301" y="461530"/>
                </a:lnTo>
                <a:lnTo>
                  <a:pt x="1042187" y="511644"/>
                </a:lnTo>
                <a:lnTo>
                  <a:pt x="1045260" y="530085"/>
                </a:lnTo>
                <a:lnTo>
                  <a:pt x="1049807" y="566572"/>
                </a:lnTo>
                <a:lnTo>
                  <a:pt x="1051293" y="603300"/>
                </a:lnTo>
                <a:lnTo>
                  <a:pt x="1049743" y="640105"/>
                </a:lnTo>
                <a:lnTo>
                  <a:pt x="1045121" y="676910"/>
                </a:lnTo>
                <a:lnTo>
                  <a:pt x="1042073" y="695236"/>
                </a:lnTo>
                <a:lnTo>
                  <a:pt x="1142288" y="745413"/>
                </a:lnTo>
                <a:lnTo>
                  <a:pt x="1084834" y="884110"/>
                </a:lnTo>
                <a:lnTo>
                  <a:pt x="978496" y="848715"/>
                </a:lnTo>
                <a:lnTo>
                  <a:pt x="967638" y="863942"/>
                </a:lnTo>
                <a:lnTo>
                  <a:pt x="920026" y="920254"/>
                </a:lnTo>
                <a:lnTo>
                  <a:pt x="863930" y="967803"/>
                </a:lnTo>
                <a:lnTo>
                  <a:pt x="848741" y="978623"/>
                </a:lnTo>
                <a:lnTo>
                  <a:pt x="884110" y="1084846"/>
                </a:lnTo>
                <a:lnTo>
                  <a:pt x="745388" y="1142314"/>
                </a:lnTo>
                <a:lnTo>
                  <a:pt x="723099" y="1097800"/>
                </a:lnTo>
                <a:lnTo>
                  <a:pt x="699833" y="1051318"/>
                </a:lnTo>
                <a:lnTo>
                  <a:pt x="695274" y="1042200"/>
                </a:lnTo>
                <a:lnTo>
                  <a:pt x="676884" y="1045260"/>
                </a:lnTo>
                <a:lnTo>
                  <a:pt x="640359" y="1049820"/>
                </a:lnTo>
                <a:lnTo>
                  <a:pt x="603631" y="1051318"/>
                </a:lnTo>
                <a:lnTo>
                  <a:pt x="566826" y="1049756"/>
                </a:lnTo>
                <a:lnTo>
                  <a:pt x="530072" y="1045146"/>
                </a:lnTo>
                <a:lnTo>
                  <a:pt x="511683" y="1042085"/>
                </a:lnTo>
                <a:lnTo>
                  <a:pt x="461518" y="1142314"/>
                </a:lnTo>
                <a:lnTo>
                  <a:pt x="322795" y="1084846"/>
                </a:lnTo>
                <a:lnTo>
                  <a:pt x="358216" y="978496"/>
                </a:lnTo>
                <a:lnTo>
                  <a:pt x="343027" y="967676"/>
                </a:lnTo>
                <a:lnTo>
                  <a:pt x="313791" y="944956"/>
                </a:lnTo>
                <a:lnTo>
                  <a:pt x="286664" y="920038"/>
                </a:lnTo>
                <a:lnTo>
                  <a:pt x="275869" y="908316"/>
                </a:lnTo>
                <a:lnTo>
                  <a:pt x="261747" y="893000"/>
                </a:lnTo>
                <a:lnTo>
                  <a:pt x="254838" y="884110"/>
                </a:lnTo>
                <a:lnTo>
                  <a:pt x="239102" y="863892"/>
                </a:lnTo>
                <a:lnTo>
                  <a:pt x="228307" y="848753"/>
                </a:lnTo>
                <a:lnTo>
                  <a:pt x="122072" y="884110"/>
                </a:lnTo>
                <a:lnTo>
                  <a:pt x="64617" y="745413"/>
                </a:lnTo>
                <a:lnTo>
                  <a:pt x="164731" y="695299"/>
                </a:lnTo>
                <a:lnTo>
                  <a:pt x="161658" y="676859"/>
                </a:lnTo>
                <a:lnTo>
                  <a:pt x="157111" y="640372"/>
                </a:lnTo>
                <a:lnTo>
                  <a:pt x="155613" y="603631"/>
                </a:lnTo>
                <a:lnTo>
                  <a:pt x="157175" y="566826"/>
                </a:lnTo>
                <a:lnTo>
                  <a:pt x="161785" y="530034"/>
                </a:lnTo>
                <a:lnTo>
                  <a:pt x="164846" y="511695"/>
                </a:lnTo>
                <a:lnTo>
                  <a:pt x="64617" y="461530"/>
                </a:lnTo>
                <a:lnTo>
                  <a:pt x="122072" y="322808"/>
                </a:lnTo>
                <a:lnTo>
                  <a:pt x="228409" y="358228"/>
                </a:lnTo>
                <a:lnTo>
                  <a:pt x="239268" y="343001"/>
                </a:lnTo>
                <a:lnTo>
                  <a:pt x="254952" y="322808"/>
                </a:lnTo>
                <a:lnTo>
                  <a:pt x="261962" y="313791"/>
                </a:lnTo>
                <a:lnTo>
                  <a:pt x="275882" y="298653"/>
                </a:lnTo>
                <a:lnTo>
                  <a:pt x="286893" y="286664"/>
                </a:lnTo>
                <a:lnTo>
                  <a:pt x="313931" y="261747"/>
                </a:lnTo>
                <a:lnTo>
                  <a:pt x="342988" y="239141"/>
                </a:lnTo>
                <a:lnTo>
                  <a:pt x="358178" y="228307"/>
                </a:lnTo>
                <a:lnTo>
                  <a:pt x="322795" y="122085"/>
                </a:lnTo>
                <a:lnTo>
                  <a:pt x="461518" y="64617"/>
                </a:lnTo>
                <a:lnTo>
                  <a:pt x="511632" y="164731"/>
                </a:lnTo>
                <a:lnTo>
                  <a:pt x="530021" y="161671"/>
                </a:lnTo>
                <a:lnTo>
                  <a:pt x="566547" y="157111"/>
                </a:lnTo>
                <a:lnTo>
                  <a:pt x="603275" y="155613"/>
                </a:lnTo>
                <a:lnTo>
                  <a:pt x="640080" y="157175"/>
                </a:lnTo>
                <a:lnTo>
                  <a:pt x="676833" y="161785"/>
                </a:lnTo>
                <a:lnTo>
                  <a:pt x="695223" y="164846"/>
                </a:lnTo>
                <a:lnTo>
                  <a:pt x="699846" y="155613"/>
                </a:lnTo>
                <a:lnTo>
                  <a:pt x="723061" y="109232"/>
                </a:lnTo>
                <a:lnTo>
                  <a:pt x="745388" y="64617"/>
                </a:lnTo>
                <a:lnTo>
                  <a:pt x="884110" y="122085"/>
                </a:lnTo>
                <a:lnTo>
                  <a:pt x="848702" y="228422"/>
                </a:lnTo>
                <a:lnTo>
                  <a:pt x="863879" y="239242"/>
                </a:lnTo>
                <a:lnTo>
                  <a:pt x="893127" y="261975"/>
                </a:lnTo>
                <a:lnTo>
                  <a:pt x="920254" y="286905"/>
                </a:lnTo>
                <a:lnTo>
                  <a:pt x="945159" y="313944"/>
                </a:lnTo>
                <a:lnTo>
                  <a:pt x="967803" y="343039"/>
                </a:lnTo>
                <a:lnTo>
                  <a:pt x="978611" y="358178"/>
                </a:lnTo>
                <a:lnTo>
                  <a:pt x="1084834" y="322808"/>
                </a:lnTo>
                <a:lnTo>
                  <a:pt x="1142301" y="461530"/>
                </a:lnTo>
                <a:lnTo>
                  <a:pt x="1142301" y="329653"/>
                </a:lnTo>
                <a:lnTo>
                  <a:pt x="1139469" y="322808"/>
                </a:lnTo>
                <a:lnTo>
                  <a:pt x="1129449" y="298615"/>
                </a:lnTo>
                <a:lnTo>
                  <a:pt x="1113485" y="260057"/>
                </a:lnTo>
                <a:lnTo>
                  <a:pt x="997686" y="298615"/>
                </a:lnTo>
                <a:lnTo>
                  <a:pt x="977480" y="274129"/>
                </a:lnTo>
                <a:lnTo>
                  <a:pt x="955903" y="251167"/>
                </a:lnTo>
                <a:lnTo>
                  <a:pt x="932802" y="229527"/>
                </a:lnTo>
                <a:lnTo>
                  <a:pt x="908265" y="209334"/>
                </a:lnTo>
                <a:lnTo>
                  <a:pt x="946848" y="93433"/>
                </a:lnTo>
                <a:lnTo>
                  <a:pt x="877277" y="64617"/>
                </a:lnTo>
                <a:lnTo>
                  <a:pt x="721271" y="0"/>
                </a:lnTo>
                <a:lnTo>
                  <a:pt x="666610" y="109232"/>
                </a:lnTo>
                <a:lnTo>
                  <a:pt x="665746" y="109143"/>
                </a:lnTo>
                <a:lnTo>
                  <a:pt x="635000" y="106172"/>
                </a:lnTo>
                <a:lnTo>
                  <a:pt x="603351" y="105143"/>
                </a:lnTo>
                <a:lnTo>
                  <a:pt x="571754" y="106133"/>
                </a:lnTo>
                <a:lnTo>
                  <a:pt x="540245" y="109143"/>
                </a:lnTo>
                <a:lnTo>
                  <a:pt x="517969" y="64617"/>
                </a:lnTo>
                <a:lnTo>
                  <a:pt x="485635" y="0"/>
                </a:lnTo>
                <a:lnTo>
                  <a:pt x="260057" y="93433"/>
                </a:lnTo>
                <a:lnTo>
                  <a:pt x="298615" y="209219"/>
                </a:lnTo>
                <a:lnTo>
                  <a:pt x="274205" y="229362"/>
                </a:lnTo>
                <a:lnTo>
                  <a:pt x="251155" y="251015"/>
                </a:lnTo>
                <a:lnTo>
                  <a:pt x="229450" y="274205"/>
                </a:lnTo>
                <a:lnTo>
                  <a:pt x="209334" y="298653"/>
                </a:lnTo>
                <a:lnTo>
                  <a:pt x="93421" y="260070"/>
                </a:lnTo>
                <a:lnTo>
                  <a:pt x="0" y="485648"/>
                </a:lnTo>
                <a:lnTo>
                  <a:pt x="109232" y="540308"/>
                </a:lnTo>
                <a:lnTo>
                  <a:pt x="106172" y="571919"/>
                </a:lnTo>
                <a:lnTo>
                  <a:pt x="105130" y="603631"/>
                </a:lnTo>
                <a:lnTo>
                  <a:pt x="106121" y="635177"/>
                </a:lnTo>
                <a:lnTo>
                  <a:pt x="109131" y="666673"/>
                </a:lnTo>
                <a:lnTo>
                  <a:pt x="0" y="721309"/>
                </a:lnTo>
                <a:lnTo>
                  <a:pt x="93421" y="946873"/>
                </a:lnTo>
                <a:lnTo>
                  <a:pt x="209219" y="908316"/>
                </a:lnTo>
                <a:lnTo>
                  <a:pt x="229438" y="932802"/>
                </a:lnTo>
                <a:lnTo>
                  <a:pt x="251015" y="955776"/>
                </a:lnTo>
                <a:lnTo>
                  <a:pt x="274116" y="977417"/>
                </a:lnTo>
                <a:lnTo>
                  <a:pt x="298640" y="997597"/>
                </a:lnTo>
                <a:lnTo>
                  <a:pt x="260057" y="1113497"/>
                </a:lnTo>
                <a:lnTo>
                  <a:pt x="485635" y="1206931"/>
                </a:lnTo>
                <a:lnTo>
                  <a:pt x="517969" y="1142314"/>
                </a:lnTo>
                <a:lnTo>
                  <a:pt x="540296" y="1097699"/>
                </a:lnTo>
                <a:lnTo>
                  <a:pt x="571919" y="1100759"/>
                </a:lnTo>
                <a:lnTo>
                  <a:pt x="603567" y="1101801"/>
                </a:lnTo>
                <a:lnTo>
                  <a:pt x="635165" y="1100810"/>
                </a:lnTo>
                <a:lnTo>
                  <a:pt x="666661" y="1097800"/>
                </a:lnTo>
                <a:lnTo>
                  <a:pt x="721271" y="1206931"/>
                </a:lnTo>
                <a:lnTo>
                  <a:pt x="877277" y="1142314"/>
                </a:lnTo>
                <a:lnTo>
                  <a:pt x="946848" y="1113497"/>
                </a:lnTo>
                <a:lnTo>
                  <a:pt x="908304" y="997699"/>
                </a:lnTo>
                <a:lnTo>
                  <a:pt x="932713" y="977557"/>
                </a:lnTo>
                <a:lnTo>
                  <a:pt x="955751" y="955916"/>
                </a:lnTo>
                <a:lnTo>
                  <a:pt x="977468" y="932726"/>
                </a:lnTo>
                <a:lnTo>
                  <a:pt x="997585" y="908278"/>
                </a:lnTo>
                <a:lnTo>
                  <a:pt x="1113485" y="946873"/>
                </a:lnTo>
                <a:lnTo>
                  <a:pt x="1129461" y="908278"/>
                </a:lnTo>
                <a:lnTo>
                  <a:pt x="1139469" y="884110"/>
                </a:lnTo>
                <a:lnTo>
                  <a:pt x="1206919" y="721296"/>
                </a:lnTo>
                <a:lnTo>
                  <a:pt x="1097673" y="666635"/>
                </a:lnTo>
                <a:lnTo>
                  <a:pt x="1100747" y="635012"/>
                </a:lnTo>
                <a:lnTo>
                  <a:pt x="1101788" y="603300"/>
                </a:lnTo>
                <a:lnTo>
                  <a:pt x="1100797" y="571754"/>
                </a:lnTo>
                <a:lnTo>
                  <a:pt x="1097775" y="540258"/>
                </a:lnTo>
                <a:lnTo>
                  <a:pt x="1206919" y="485648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624107" y="9210414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881214" y="450303"/>
                </a:moveTo>
                <a:lnTo>
                  <a:pt x="876744" y="400646"/>
                </a:lnTo>
                <a:lnTo>
                  <a:pt x="863879" y="353872"/>
                </a:lnTo>
                <a:lnTo>
                  <a:pt x="843381" y="310781"/>
                </a:lnTo>
                <a:lnTo>
                  <a:pt x="830745" y="292925"/>
                </a:lnTo>
                <a:lnTo>
                  <a:pt x="830745" y="450342"/>
                </a:lnTo>
                <a:lnTo>
                  <a:pt x="826401" y="494804"/>
                </a:lnTo>
                <a:lnTo>
                  <a:pt x="813625" y="536930"/>
                </a:lnTo>
                <a:lnTo>
                  <a:pt x="792861" y="575741"/>
                </a:lnTo>
                <a:lnTo>
                  <a:pt x="764476" y="610260"/>
                </a:lnTo>
                <a:lnTo>
                  <a:pt x="729957" y="638632"/>
                </a:lnTo>
                <a:lnTo>
                  <a:pt x="691146" y="659396"/>
                </a:lnTo>
                <a:lnTo>
                  <a:pt x="686866" y="660692"/>
                </a:lnTo>
                <a:lnTo>
                  <a:pt x="689457" y="643242"/>
                </a:lnTo>
                <a:lnTo>
                  <a:pt x="689737" y="634352"/>
                </a:lnTo>
                <a:lnTo>
                  <a:pt x="689737" y="548741"/>
                </a:lnTo>
                <a:lnTo>
                  <a:pt x="691438" y="529348"/>
                </a:lnTo>
                <a:lnTo>
                  <a:pt x="696518" y="514807"/>
                </a:lnTo>
                <a:lnTo>
                  <a:pt x="704646" y="502640"/>
                </a:lnTo>
                <a:lnTo>
                  <a:pt x="707504" y="499452"/>
                </a:lnTo>
                <a:lnTo>
                  <a:pt x="710336" y="501370"/>
                </a:lnTo>
                <a:lnTo>
                  <a:pt x="744804" y="464477"/>
                </a:lnTo>
                <a:lnTo>
                  <a:pt x="739622" y="460679"/>
                </a:lnTo>
                <a:lnTo>
                  <a:pt x="741705" y="457657"/>
                </a:lnTo>
                <a:lnTo>
                  <a:pt x="699135" y="430542"/>
                </a:lnTo>
                <a:lnTo>
                  <a:pt x="698982" y="430771"/>
                </a:lnTo>
                <a:lnTo>
                  <a:pt x="695147" y="427939"/>
                </a:lnTo>
                <a:lnTo>
                  <a:pt x="678980" y="421652"/>
                </a:lnTo>
                <a:lnTo>
                  <a:pt x="678980" y="715606"/>
                </a:lnTo>
                <a:lnTo>
                  <a:pt x="668883" y="740168"/>
                </a:lnTo>
                <a:lnTo>
                  <a:pt x="664540" y="775766"/>
                </a:lnTo>
                <a:lnTo>
                  <a:pt x="662876" y="775995"/>
                </a:lnTo>
                <a:lnTo>
                  <a:pt x="662876" y="842784"/>
                </a:lnTo>
                <a:lnTo>
                  <a:pt x="662813" y="869061"/>
                </a:lnTo>
                <a:lnTo>
                  <a:pt x="662190" y="869149"/>
                </a:lnTo>
                <a:lnTo>
                  <a:pt x="662190" y="920064"/>
                </a:lnTo>
                <a:lnTo>
                  <a:pt x="662152" y="920915"/>
                </a:lnTo>
                <a:lnTo>
                  <a:pt x="644334" y="966724"/>
                </a:lnTo>
                <a:lnTo>
                  <a:pt x="613410" y="978230"/>
                </a:lnTo>
                <a:lnTo>
                  <a:pt x="595731" y="978230"/>
                </a:lnTo>
                <a:lnTo>
                  <a:pt x="555256" y="952525"/>
                </a:lnTo>
                <a:lnTo>
                  <a:pt x="549465" y="935164"/>
                </a:lnTo>
                <a:lnTo>
                  <a:pt x="662190" y="920064"/>
                </a:lnTo>
                <a:lnTo>
                  <a:pt x="662190" y="869149"/>
                </a:lnTo>
                <a:lnTo>
                  <a:pt x="546404" y="884656"/>
                </a:lnTo>
                <a:lnTo>
                  <a:pt x="546404" y="842530"/>
                </a:lnTo>
                <a:lnTo>
                  <a:pt x="662825" y="826935"/>
                </a:lnTo>
                <a:lnTo>
                  <a:pt x="662876" y="842784"/>
                </a:lnTo>
                <a:lnTo>
                  <a:pt x="662876" y="775995"/>
                </a:lnTo>
                <a:lnTo>
                  <a:pt x="546404" y="791603"/>
                </a:lnTo>
                <a:lnTo>
                  <a:pt x="546404" y="790714"/>
                </a:lnTo>
                <a:lnTo>
                  <a:pt x="540245" y="740156"/>
                </a:lnTo>
                <a:lnTo>
                  <a:pt x="530148" y="715594"/>
                </a:lnTo>
                <a:lnTo>
                  <a:pt x="550176" y="721652"/>
                </a:lnTo>
                <a:lnTo>
                  <a:pt x="578993" y="724484"/>
                </a:lnTo>
                <a:lnTo>
                  <a:pt x="582866" y="725589"/>
                </a:lnTo>
                <a:lnTo>
                  <a:pt x="598258" y="726973"/>
                </a:lnTo>
                <a:lnTo>
                  <a:pt x="604570" y="726973"/>
                </a:lnTo>
                <a:lnTo>
                  <a:pt x="610958" y="726973"/>
                </a:lnTo>
                <a:lnTo>
                  <a:pt x="626351" y="725589"/>
                </a:lnTo>
                <a:lnTo>
                  <a:pt x="630237" y="724471"/>
                </a:lnTo>
                <a:lnTo>
                  <a:pt x="658990" y="721652"/>
                </a:lnTo>
                <a:lnTo>
                  <a:pt x="678980" y="715606"/>
                </a:lnTo>
                <a:lnTo>
                  <a:pt x="678980" y="421652"/>
                </a:lnTo>
                <a:lnTo>
                  <a:pt x="665518" y="416407"/>
                </a:lnTo>
                <a:lnTo>
                  <a:pt x="665518" y="470877"/>
                </a:lnTo>
                <a:lnTo>
                  <a:pt x="664438" y="472109"/>
                </a:lnTo>
                <a:lnTo>
                  <a:pt x="651814" y="491350"/>
                </a:lnTo>
                <a:lnTo>
                  <a:pt x="642683" y="516204"/>
                </a:lnTo>
                <a:lnTo>
                  <a:pt x="639267" y="548982"/>
                </a:lnTo>
                <a:lnTo>
                  <a:pt x="639368" y="586574"/>
                </a:lnTo>
                <a:lnTo>
                  <a:pt x="639267" y="634695"/>
                </a:lnTo>
                <a:lnTo>
                  <a:pt x="625487" y="673023"/>
                </a:lnTo>
                <a:lnTo>
                  <a:pt x="604570" y="676503"/>
                </a:lnTo>
                <a:lnTo>
                  <a:pt x="585889" y="674674"/>
                </a:lnTo>
                <a:lnTo>
                  <a:pt x="569937" y="633869"/>
                </a:lnTo>
                <a:lnTo>
                  <a:pt x="569937" y="548982"/>
                </a:lnTo>
                <a:lnTo>
                  <a:pt x="566089" y="514515"/>
                </a:lnTo>
                <a:lnTo>
                  <a:pt x="555929" y="488073"/>
                </a:lnTo>
                <a:lnTo>
                  <a:pt x="543890" y="470166"/>
                </a:lnTo>
                <a:lnTo>
                  <a:pt x="568528" y="459727"/>
                </a:lnTo>
                <a:lnTo>
                  <a:pt x="610412" y="454571"/>
                </a:lnTo>
                <a:lnTo>
                  <a:pt x="658342" y="465975"/>
                </a:lnTo>
                <a:lnTo>
                  <a:pt x="665518" y="470877"/>
                </a:lnTo>
                <a:lnTo>
                  <a:pt x="665518" y="416407"/>
                </a:lnTo>
                <a:lnTo>
                  <a:pt x="646430" y="408978"/>
                </a:lnTo>
                <a:lnTo>
                  <a:pt x="599973" y="404355"/>
                </a:lnTo>
                <a:lnTo>
                  <a:pt x="557072" y="410883"/>
                </a:lnTo>
                <a:lnTo>
                  <a:pt x="519074" y="425335"/>
                </a:lnTo>
                <a:lnTo>
                  <a:pt x="487286" y="444525"/>
                </a:lnTo>
                <a:lnTo>
                  <a:pt x="471297" y="458177"/>
                </a:lnTo>
                <a:lnTo>
                  <a:pt x="469023" y="459727"/>
                </a:lnTo>
                <a:lnTo>
                  <a:pt x="469188" y="459968"/>
                </a:lnTo>
                <a:lnTo>
                  <a:pt x="463042" y="465226"/>
                </a:lnTo>
                <a:lnTo>
                  <a:pt x="498957" y="500684"/>
                </a:lnTo>
                <a:lnTo>
                  <a:pt x="501878" y="498094"/>
                </a:lnTo>
                <a:lnTo>
                  <a:pt x="502221" y="498462"/>
                </a:lnTo>
                <a:lnTo>
                  <a:pt x="511390" y="511822"/>
                </a:lnTo>
                <a:lnTo>
                  <a:pt x="517385" y="527824"/>
                </a:lnTo>
                <a:lnTo>
                  <a:pt x="519468" y="548741"/>
                </a:lnTo>
                <a:lnTo>
                  <a:pt x="519442" y="628243"/>
                </a:lnTo>
                <a:lnTo>
                  <a:pt x="519760" y="642912"/>
                </a:lnTo>
                <a:lnTo>
                  <a:pt x="522351" y="660717"/>
                </a:lnTo>
                <a:lnTo>
                  <a:pt x="517956" y="659384"/>
                </a:lnTo>
                <a:lnTo>
                  <a:pt x="479145" y="638606"/>
                </a:lnTo>
                <a:lnTo>
                  <a:pt x="444627" y="610235"/>
                </a:lnTo>
                <a:lnTo>
                  <a:pt x="416255" y="575716"/>
                </a:lnTo>
                <a:lnTo>
                  <a:pt x="395490" y="536905"/>
                </a:lnTo>
                <a:lnTo>
                  <a:pt x="382727" y="494766"/>
                </a:lnTo>
                <a:lnTo>
                  <a:pt x="378383" y="450303"/>
                </a:lnTo>
                <a:lnTo>
                  <a:pt x="382993" y="404774"/>
                </a:lnTo>
                <a:lnTo>
                  <a:pt x="396201" y="362356"/>
                </a:lnTo>
                <a:lnTo>
                  <a:pt x="417080" y="323938"/>
                </a:lnTo>
                <a:lnTo>
                  <a:pt x="444728" y="290449"/>
                </a:lnTo>
                <a:lnTo>
                  <a:pt x="478218" y="262813"/>
                </a:lnTo>
                <a:lnTo>
                  <a:pt x="516636" y="241935"/>
                </a:lnTo>
                <a:lnTo>
                  <a:pt x="559028" y="228739"/>
                </a:lnTo>
                <a:lnTo>
                  <a:pt x="604545" y="224129"/>
                </a:lnTo>
                <a:lnTo>
                  <a:pt x="650100" y="228739"/>
                </a:lnTo>
                <a:lnTo>
                  <a:pt x="692531" y="241947"/>
                </a:lnTo>
                <a:lnTo>
                  <a:pt x="730948" y="262826"/>
                </a:lnTo>
                <a:lnTo>
                  <a:pt x="764425" y="290474"/>
                </a:lnTo>
                <a:lnTo>
                  <a:pt x="792073" y="323964"/>
                </a:lnTo>
                <a:lnTo>
                  <a:pt x="812952" y="362381"/>
                </a:lnTo>
                <a:lnTo>
                  <a:pt x="826147" y="404812"/>
                </a:lnTo>
                <a:lnTo>
                  <a:pt x="830745" y="450342"/>
                </a:lnTo>
                <a:lnTo>
                  <a:pt x="830745" y="292925"/>
                </a:lnTo>
                <a:lnTo>
                  <a:pt x="782688" y="238810"/>
                </a:lnTo>
                <a:lnTo>
                  <a:pt x="744067" y="211493"/>
                </a:lnTo>
                <a:lnTo>
                  <a:pt x="700976" y="190995"/>
                </a:lnTo>
                <a:lnTo>
                  <a:pt x="654215" y="178130"/>
                </a:lnTo>
                <a:lnTo>
                  <a:pt x="604545" y="173659"/>
                </a:lnTo>
                <a:lnTo>
                  <a:pt x="554888" y="178142"/>
                </a:lnTo>
                <a:lnTo>
                  <a:pt x="508114" y="191008"/>
                </a:lnTo>
                <a:lnTo>
                  <a:pt x="465023" y="211505"/>
                </a:lnTo>
                <a:lnTo>
                  <a:pt x="426402" y="238836"/>
                </a:lnTo>
                <a:lnTo>
                  <a:pt x="393052" y="272199"/>
                </a:lnTo>
                <a:lnTo>
                  <a:pt x="365734" y="310819"/>
                </a:lnTo>
                <a:lnTo>
                  <a:pt x="345249" y="353910"/>
                </a:lnTo>
                <a:lnTo>
                  <a:pt x="332384" y="400672"/>
                </a:lnTo>
                <a:lnTo>
                  <a:pt x="327914" y="450342"/>
                </a:lnTo>
                <a:lnTo>
                  <a:pt x="333235" y="504723"/>
                </a:lnTo>
                <a:lnTo>
                  <a:pt x="348843" y="556260"/>
                </a:lnTo>
                <a:lnTo>
                  <a:pt x="374243" y="603732"/>
                </a:lnTo>
                <a:lnTo>
                  <a:pt x="408952" y="645960"/>
                </a:lnTo>
                <a:lnTo>
                  <a:pt x="420687" y="655612"/>
                </a:lnTo>
                <a:lnTo>
                  <a:pt x="422186" y="658241"/>
                </a:lnTo>
                <a:lnTo>
                  <a:pt x="427253" y="663917"/>
                </a:lnTo>
                <a:lnTo>
                  <a:pt x="442722" y="680148"/>
                </a:lnTo>
                <a:lnTo>
                  <a:pt x="463169" y="701992"/>
                </a:lnTo>
                <a:lnTo>
                  <a:pt x="480174" y="725525"/>
                </a:lnTo>
                <a:lnTo>
                  <a:pt x="491756" y="753960"/>
                </a:lnTo>
                <a:lnTo>
                  <a:pt x="495922" y="790498"/>
                </a:lnTo>
                <a:lnTo>
                  <a:pt x="495896" y="798372"/>
                </a:lnTo>
                <a:lnTo>
                  <a:pt x="470357" y="801789"/>
                </a:lnTo>
                <a:lnTo>
                  <a:pt x="477050" y="851814"/>
                </a:lnTo>
                <a:lnTo>
                  <a:pt x="495782" y="849312"/>
                </a:lnTo>
                <a:lnTo>
                  <a:pt x="495858" y="891425"/>
                </a:lnTo>
                <a:lnTo>
                  <a:pt x="461911" y="895972"/>
                </a:lnTo>
                <a:lnTo>
                  <a:pt x="468604" y="945997"/>
                </a:lnTo>
                <a:lnTo>
                  <a:pt x="499300" y="941895"/>
                </a:lnTo>
                <a:lnTo>
                  <a:pt x="499694" y="944600"/>
                </a:lnTo>
                <a:lnTo>
                  <a:pt x="509358" y="973645"/>
                </a:lnTo>
                <a:lnTo>
                  <a:pt x="542429" y="1013421"/>
                </a:lnTo>
                <a:lnTo>
                  <a:pt x="595731" y="1028700"/>
                </a:lnTo>
                <a:lnTo>
                  <a:pt x="613410" y="1028700"/>
                </a:lnTo>
                <a:lnTo>
                  <a:pt x="666699" y="1013434"/>
                </a:lnTo>
                <a:lnTo>
                  <a:pt x="699782" y="973658"/>
                </a:lnTo>
                <a:lnTo>
                  <a:pt x="712863" y="921258"/>
                </a:lnTo>
                <a:lnTo>
                  <a:pt x="713079" y="913257"/>
                </a:lnTo>
                <a:lnTo>
                  <a:pt x="738784" y="909802"/>
                </a:lnTo>
                <a:lnTo>
                  <a:pt x="732078" y="859777"/>
                </a:lnTo>
                <a:lnTo>
                  <a:pt x="713193" y="862317"/>
                </a:lnTo>
                <a:lnTo>
                  <a:pt x="713193" y="820191"/>
                </a:lnTo>
                <a:lnTo>
                  <a:pt x="747229" y="815619"/>
                </a:lnTo>
                <a:lnTo>
                  <a:pt x="740537" y="765581"/>
                </a:lnTo>
                <a:lnTo>
                  <a:pt x="715657" y="768921"/>
                </a:lnTo>
                <a:lnTo>
                  <a:pt x="717372" y="753973"/>
                </a:lnTo>
                <a:lnTo>
                  <a:pt x="728954" y="725538"/>
                </a:lnTo>
                <a:lnTo>
                  <a:pt x="745947" y="702005"/>
                </a:lnTo>
                <a:lnTo>
                  <a:pt x="766394" y="680161"/>
                </a:lnTo>
                <a:lnTo>
                  <a:pt x="776732" y="669455"/>
                </a:lnTo>
                <a:lnTo>
                  <a:pt x="786930" y="658241"/>
                </a:lnTo>
                <a:lnTo>
                  <a:pt x="788403" y="655650"/>
                </a:lnTo>
                <a:lnTo>
                  <a:pt x="800214" y="645934"/>
                </a:lnTo>
                <a:lnTo>
                  <a:pt x="834910" y="603707"/>
                </a:lnTo>
                <a:lnTo>
                  <a:pt x="860310" y="556234"/>
                </a:lnTo>
                <a:lnTo>
                  <a:pt x="875919" y="504698"/>
                </a:lnTo>
                <a:lnTo>
                  <a:pt x="881214" y="450303"/>
                </a:lnTo>
                <a:close/>
              </a:path>
              <a:path w="1209675" h="1209675">
                <a:moveTo>
                  <a:pt x="1209128" y="604558"/>
                </a:moveTo>
                <a:lnTo>
                  <a:pt x="1207312" y="557390"/>
                </a:lnTo>
                <a:lnTo>
                  <a:pt x="1201940" y="511187"/>
                </a:lnTo>
                <a:lnTo>
                  <a:pt x="1193139" y="466102"/>
                </a:lnTo>
                <a:lnTo>
                  <a:pt x="1181061" y="422275"/>
                </a:lnTo>
                <a:lnTo>
                  <a:pt x="1165834" y="379844"/>
                </a:lnTo>
                <a:lnTo>
                  <a:pt x="1158659" y="363753"/>
                </a:lnTo>
                <a:lnTo>
                  <a:pt x="1158659" y="604558"/>
                </a:lnTo>
                <a:lnTo>
                  <a:pt x="1156627" y="652297"/>
                </a:lnTo>
                <a:lnTo>
                  <a:pt x="1150620" y="698931"/>
                </a:lnTo>
                <a:lnTo>
                  <a:pt x="1140828" y="744270"/>
                </a:lnTo>
                <a:lnTo>
                  <a:pt x="1127404" y="788162"/>
                </a:lnTo>
                <a:lnTo>
                  <a:pt x="1110513" y="830440"/>
                </a:lnTo>
                <a:lnTo>
                  <a:pt x="1090333" y="870940"/>
                </a:lnTo>
                <a:lnTo>
                  <a:pt x="1067028" y="909472"/>
                </a:lnTo>
                <a:lnTo>
                  <a:pt x="1040765" y="945896"/>
                </a:lnTo>
                <a:lnTo>
                  <a:pt x="1011707" y="980033"/>
                </a:lnTo>
                <a:lnTo>
                  <a:pt x="980033" y="1011707"/>
                </a:lnTo>
                <a:lnTo>
                  <a:pt x="945896" y="1040765"/>
                </a:lnTo>
                <a:lnTo>
                  <a:pt x="909485" y="1067028"/>
                </a:lnTo>
                <a:lnTo>
                  <a:pt x="870940" y="1090333"/>
                </a:lnTo>
                <a:lnTo>
                  <a:pt x="830453" y="1110513"/>
                </a:lnTo>
                <a:lnTo>
                  <a:pt x="788174" y="1127404"/>
                </a:lnTo>
                <a:lnTo>
                  <a:pt x="744270" y="1140828"/>
                </a:lnTo>
                <a:lnTo>
                  <a:pt x="698931" y="1150620"/>
                </a:lnTo>
                <a:lnTo>
                  <a:pt x="652310" y="1156627"/>
                </a:lnTo>
                <a:lnTo>
                  <a:pt x="604570" y="1158659"/>
                </a:lnTo>
                <a:lnTo>
                  <a:pt x="556831" y="1156627"/>
                </a:lnTo>
                <a:lnTo>
                  <a:pt x="510197" y="1150620"/>
                </a:lnTo>
                <a:lnTo>
                  <a:pt x="464858" y="1140828"/>
                </a:lnTo>
                <a:lnTo>
                  <a:pt x="420966" y="1127404"/>
                </a:lnTo>
                <a:lnTo>
                  <a:pt x="378688" y="1110513"/>
                </a:lnTo>
                <a:lnTo>
                  <a:pt x="338188" y="1090333"/>
                </a:lnTo>
                <a:lnTo>
                  <a:pt x="299656" y="1067028"/>
                </a:lnTo>
                <a:lnTo>
                  <a:pt x="263232" y="1040765"/>
                </a:lnTo>
                <a:lnTo>
                  <a:pt x="229095" y="1011707"/>
                </a:lnTo>
                <a:lnTo>
                  <a:pt x="197421" y="980033"/>
                </a:lnTo>
                <a:lnTo>
                  <a:pt x="168363" y="945896"/>
                </a:lnTo>
                <a:lnTo>
                  <a:pt x="142100" y="909459"/>
                </a:lnTo>
                <a:lnTo>
                  <a:pt x="118795" y="870940"/>
                </a:lnTo>
                <a:lnTo>
                  <a:pt x="98615" y="830440"/>
                </a:lnTo>
                <a:lnTo>
                  <a:pt x="81737" y="788162"/>
                </a:lnTo>
                <a:lnTo>
                  <a:pt x="68300" y="744270"/>
                </a:lnTo>
                <a:lnTo>
                  <a:pt x="58508" y="698931"/>
                </a:lnTo>
                <a:lnTo>
                  <a:pt x="52501" y="652297"/>
                </a:lnTo>
                <a:lnTo>
                  <a:pt x="50469" y="604558"/>
                </a:lnTo>
                <a:lnTo>
                  <a:pt x="52501" y="556818"/>
                </a:lnTo>
                <a:lnTo>
                  <a:pt x="58508" y="510197"/>
                </a:lnTo>
                <a:lnTo>
                  <a:pt x="68300" y="464858"/>
                </a:lnTo>
                <a:lnTo>
                  <a:pt x="81737" y="420954"/>
                </a:lnTo>
                <a:lnTo>
                  <a:pt x="98615" y="378675"/>
                </a:lnTo>
                <a:lnTo>
                  <a:pt x="118795" y="338188"/>
                </a:lnTo>
                <a:lnTo>
                  <a:pt x="142100" y="299643"/>
                </a:lnTo>
                <a:lnTo>
                  <a:pt x="168363" y="263232"/>
                </a:lnTo>
                <a:lnTo>
                  <a:pt x="197421" y="229095"/>
                </a:lnTo>
                <a:lnTo>
                  <a:pt x="229095" y="197421"/>
                </a:lnTo>
                <a:lnTo>
                  <a:pt x="263232" y="168363"/>
                </a:lnTo>
                <a:lnTo>
                  <a:pt x="299656" y="142100"/>
                </a:lnTo>
                <a:lnTo>
                  <a:pt x="338188" y="118795"/>
                </a:lnTo>
                <a:lnTo>
                  <a:pt x="378688" y="98615"/>
                </a:lnTo>
                <a:lnTo>
                  <a:pt x="420966" y="81724"/>
                </a:lnTo>
                <a:lnTo>
                  <a:pt x="464858" y="68300"/>
                </a:lnTo>
                <a:lnTo>
                  <a:pt x="510197" y="58508"/>
                </a:lnTo>
                <a:lnTo>
                  <a:pt x="556831" y="52501"/>
                </a:lnTo>
                <a:lnTo>
                  <a:pt x="604570" y="50469"/>
                </a:lnTo>
                <a:lnTo>
                  <a:pt x="652310" y="52501"/>
                </a:lnTo>
                <a:lnTo>
                  <a:pt x="698931" y="58508"/>
                </a:lnTo>
                <a:lnTo>
                  <a:pt x="744270" y="68300"/>
                </a:lnTo>
                <a:lnTo>
                  <a:pt x="788174" y="81724"/>
                </a:lnTo>
                <a:lnTo>
                  <a:pt x="830453" y="98615"/>
                </a:lnTo>
                <a:lnTo>
                  <a:pt x="870940" y="118795"/>
                </a:lnTo>
                <a:lnTo>
                  <a:pt x="909485" y="142100"/>
                </a:lnTo>
                <a:lnTo>
                  <a:pt x="945896" y="168363"/>
                </a:lnTo>
                <a:lnTo>
                  <a:pt x="980033" y="197421"/>
                </a:lnTo>
                <a:lnTo>
                  <a:pt x="1011707" y="229095"/>
                </a:lnTo>
                <a:lnTo>
                  <a:pt x="1040765" y="263232"/>
                </a:lnTo>
                <a:lnTo>
                  <a:pt x="1067041" y="299656"/>
                </a:lnTo>
                <a:lnTo>
                  <a:pt x="1090333" y="338188"/>
                </a:lnTo>
                <a:lnTo>
                  <a:pt x="1110513" y="378675"/>
                </a:lnTo>
                <a:lnTo>
                  <a:pt x="1127404" y="420954"/>
                </a:lnTo>
                <a:lnTo>
                  <a:pt x="1140828" y="464858"/>
                </a:lnTo>
                <a:lnTo>
                  <a:pt x="1150620" y="510197"/>
                </a:lnTo>
                <a:lnTo>
                  <a:pt x="1156627" y="556818"/>
                </a:lnTo>
                <a:lnTo>
                  <a:pt x="1158659" y="604558"/>
                </a:lnTo>
                <a:lnTo>
                  <a:pt x="1158659" y="363753"/>
                </a:lnTo>
                <a:lnTo>
                  <a:pt x="1126464" y="299643"/>
                </a:lnTo>
                <a:lnTo>
                  <a:pt x="1102614" y="262191"/>
                </a:lnTo>
                <a:lnTo>
                  <a:pt x="1076147" y="226656"/>
                </a:lnTo>
                <a:lnTo>
                  <a:pt x="1047216" y="193192"/>
                </a:lnTo>
                <a:lnTo>
                  <a:pt x="1015936" y="161912"/>
                </a:lnTo>
                <a:lnTo>
                  <a:pt x="982472" y="132981"/>
                </a:lnTo>
                <a:lnTo>
                  <a:pt x="946937" y="106514"/>
                </a:lnTo>
                <a:lnTo>
                  <a:pt x="909472" y="82651"/>
                </a:lnTo>
                <a:lnTo>
                  <a:pt x="870204" y="61531"/>
                </a:lnTo>
                <a:lnTo>
                  <a:pt x="845375" y="50469"/>
                </a:lnTo>
                <a:lnTo>
                  <a:pt x="829284" y="43294"/>
                </a:lnTo>
                <a:lnTo>
                  <a:pt x="786853" y="28067"/>
                </a:lnTo>
                <a:lnTo>
                  <a:pt x="743026" y="15989"/>
                </a:lnTo>
                <a:lnTo>
                  <a:pt x="697941" y="7188"/>
                </a:lnTo>
                <a:lnTo>
                  <a:pt x="651738" y="1816"/>
                </a:lnTo>
                <a:lnTo>
                  <a:pt x="604570" y="0"/>
                </a:lnTo>
                <a:lnTo>
                  <a:pt x="557390" y="1816"/>
                </a:lnTo>
                <a:lnTo>
                  <a:pt x="511187" y="7188"/>
                </a:lnTo>
                <a:lnTo>
                  <a:pt x="466115" y="15989"/>
                </a:lnTo>
                <a:lnTo>
                  <a:pt x="422287" y="28067"/>
                </a:lnTo>
                <a:lnTo>
                  <a:pt x="379844" y="43294"/>
                </a:lnTo>
                <a:lnTo>
                  <a:pt x="338924" y="61531"/>
                </a:lnTo>
                <a:lnTo>
                  <a:pt x="299669" y="82651"/>
                </a:lnTo>
                <a:lnTo>
                  <a:pt x="262204" y="106514"/>
                </a:lnTo>
                <a:lnTo>
                  <a:pt x="226669" y="132981"/>
                </a:lnTo>
                <a:lnTo>
                  <a:pt x="193192" y="161912"/>
                </a:lnTo>
                <a:lnTo>
                  <a:pt x="161925" y="193192"/>
                </a:lnTo>
                <a:lnTo>
                  <a:pt x="132981" y="226656"/>
                </a:lnTo>
                <a:lnTo>
                  <a:pt x="106514" y="262191"/>
                </a:lnTo>
                <a:lnTo>
                  <a:pt x="82664" y="299656"/>
                </a:lnTo>
                <a:lnTo>
                  <a:pt x="61544" y="338924"/>
                </a:lnTo>
                <a:lnTo>
                  <a:pt x="43307" y="379844"/>
                </a:lnTo>
                <a:lnTo>
                  <a:pt x="28067" y="422275"/>
                </a:lnTo>
                <a:lnTo>
                  <a:pt x="15989" y="466102"/>
                </a:lnTo>
                <a:lnTo>
                  <a:pt x="7200" y="511187"/>
                </a:lnTo>
                <a:lnTo>
                  <a:pt x="1816" y="557390"/>
                </a:lnTo>
                <a:lnTo>
                  <a:pt x="0" y="604558"/>
                </a:lnTo>
                <a:lnTo>
                  <a:pt x="1816" y="651738"/>
                </a:lnTo>
                <a:lnTo>
                  <a:pt x="7200" y="697941"/>
                </a:lnTo>
                <a:lnTo>
                  <a:pt x="15989" y="743013"/>
                </a:lnTo>
                <a:lnTo>
                  <a:pt x="28067" y="786841"/>
                </a:lnTo>
                <a:lnTo>
                  <a:pt x="43307" y="829284"/>
                </a:lnTo>
                <a:lnTo>
                  <a:pt x="61544" y="870204"/>
                </a:lnTo>
                <a:lnTo>
                  <a:pt x="82664" y="909472"/>
                </a:lnTo>
                <a:lnTo>
                  <a:pt x="106514" y="946924"/>
                </a:lnTo>
                <a:lnTo>
                  <a:pt x="132981" y="982472"/>
                </a:lnTo>
                <a:lnTo>
                  <a:pt x="161925" y="1015936"/>
                </a:lnTo>
                <a:lnTo>
                  <a:pt x="193192" y="1047203"/>
                </a:lnTo>
                <a:lnTo>
                  <a:pt x="226669" y="1076147"/>
                </a:lnTo>
                <a:lnTo>
                  <a:pt x="262204" y="1102614"/>
                </a:lnTo>
                <a:lnTo>
                  <a:pt x="299669" y="1126477"/>
                </a:lnTo>
                <a:lnTo>
                  <a:pt x="338924" y="1147584"/>
                </a:lnTo>
                <a:lnTo>
                  <a:pt x="379844" y="1165834"/>
                </a:lnTo>
                <a:lnTo>
                  <a:pt x="422287" y="1181061"/>
                </a:lnTo>
                <a:lnTo>
                  <a:pt x="466115" y="1193139"/>
                </a:lnTo>
                <a:lnTo>
                  <a:pt x="511187" y="1201928"/>
                </a:lnTo>
                <a:lnTo>
                  <a:pt x="557390" y="1207312"/>
                </a:lnTo>
                <a:lnTo>
                  <a:pt x="604570" y="1209128"/>
                </a:lnTo>
                <a:lnTo>
                  <a:pt x="651738" y="1207312"/>
                </a:lnTo>
                <a:lnTo>
                  <a:pt x="697941" y="1201928"/>
                </a:lnTo>
                <a:lnTo>
                  <a:pt x="743026" y="1193139"/>
                </a:lnTo>
                <a:lnTo>
                  <a:pt x="786853" y="1181061"/>
                </a:lnTo>
                <a:lnTo>
                  <a:pt x="829284" y="1165834"/>
                </a:lnTo>
                <a:lnTo>
                  <a:pt x="870204" y="1147584"/>
                </a:lnTo>
                <a:lnTo>
                  <a:pt x="909472" y="1126477"/>
                </a:lnTo>
                <a:lnTo>
                  <a:pt x="946937" y="1102614"/>
                </a:lnTo>
                <a:lnTo>
                  <a:pt x="982472" y="1076147"/>
                </a:lnTo>
                <a:lnTo>
                  <a:pt x="1015936" y="1047203"/>
                </a:lnTo>
                <a:lnTo>
                  <a:pt x="1047216" y="1015936"/>
                </a:lnTo>
                <a:lnTo>
                  <a:pt x="1076147" y="982472"/>
                </a:lnTo>
                <a:lnTo>
                  <a:pt x="1102614" y="946924"/>
                </a:lnTo>
                <a:lnTo>
                  <a:pt x="1126477" y="909459"/>
                </a:lnTo>
                <a:lnTo>
                  <a:pt x="1147597" y="870204"/>
                </a:lnTo>
                <a:lnTo>
                  <a:pt x="1165834" y="829284"/>
                </a:lnTo>
                <a:lnTo>
                  <a:pt x="1181061" y="786841"/>
                </a:lnTo>
                <a:lnTo>
                  <a:pt x="1193139" y="743013"/>
                </a:lnTo>
                <a:lnTo>
                  <a:pt x="1201940" y="697941"/>
                </a:lnTo>
                <a:lnTo>
                  <a:pt x="1207312" y="651738"/>
                </a:lnTo>
                <a:lnTo>
                  <a:pt x="1209128" y="604558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284365" y="9209246"/>
            <a:ext cx="1211580" cy="1211580"/>
          </a:xfrm>
          <a:custGeom>
            <a:avLst/>
            <a:gdLst/>
            <a:ahLst/>
            <a:cxnLst/>
            <a:rect l="l" t="t" r="r" b="b"/>
            <a:pathLst>
              <a:path w="1211580" h="1211579">
                <a:moveTo>
                  <a:pt x="1211529" y="0"/>
                </a:moveTo>
                <a:lnTo>
                  <a:pt x="1161046" y="0"/>
                </a:lnTo>
                <a:lnTo>
                  <a:pt x="1161046" y="50800"/>
                </a:lnTo>
                <a:lnTo>
                  <a:pt x="1161046" y="176657"/>
                </a:lnTo>
                <a:lnTo>
                  <a:pt x="1161046" y="227126"/>
                </a:lnTo>
                <a:lnTo>
                  <a:pt x="1161046" y="1160780"/>
                </a:lnTo>
                <a:lnTo>
                  <a:pt x="50482" y="1160780"/>
                </a:lnTo>
                <a:lnTo>
                  <a:pt x="50482" y="50800"/>
                </a:lnTo>
                <a:lnTo>
                  <a:pt x="438581" y="50800"/>
                </a:lnTo>
                <a:lnTo>
                  <a:pt x="540702" y="227126"/>
                </a:lnTo>
                <a:lnTo>
                  <a:pt x="1161046" y="227126"/>
                </a:lnTo>
                <a:lnTo>
                  <a:pt x="1161046" y="176657"/>
                </a:lnTo>
                <a:lnTo>
                  <a:pt x="569798" y="176657"/>
                </a:lnTo>
                <a:lnTo>
                  <a:pt x="496912" y="50800"/>
                </a:lnTo>
                <a:lnTo>
                  <a:pt x="1161046" y="50800"/>
                </a:lnTo>
                <a:lnTo>
                  <a:pt x="1161046" y="0"/>
                </a:lnTo>
                <a:lnTo>
                  <a:pt x="0" y="0"/>
                </a:lnTo>
                <a:lnTo>
                  <a:pt x="0" y="50800"/>
                </a:lnTo>
                <a:lnTo>
                  <a:pt x="0" y="1160780"/>
                </a:lnTo>
                <a:lnTo>
                  <a:pt x="0" y="1211580"/>
                </a:lnTo>
                <a:lnTo>
                  <a:pt x="1211529" y="1211580"/>
                </a:lnTo>
                <a:lnTo>
                  <a:pt x="1211529" y="1161008"/>
                </a:lnTo>
                <a:lnTo>
                  <a:pt x="1211529" y="1160780"/>
                </a:lnTo>
                <a:lnTo>
                  <a:pt x="1211529" y="50800"/>
                </a:lnTo>
                <a:lnTo>
                  <a:pt x="1211529" y="50431"/>
                </a:lnTo>
                <a:lnTo>
                  <a:pt x="1211529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944649" y="9207975"/>
            <a:ext cx="1214120" cy="1211580"/>
          </a:xfrm>
          <a:custGeom>
            <a:avLst/>
            <a:gdLst/>
            <a:ahLst/>
            <a:cxnLst/>
            <a:rect l="l" t="t" r="r" b="b"/>
            <a:pathLst>
              <a:path w="1214119" h="1211579">
                <a:moveTo>
                  <a:pt x="838517" y="373075"/>
                </a:moveTo>
                <a:lnTo>
                  <a:pt x="795007" y="347484"/>
                </a:lnTo>
                <a:lnTo>
                  <a:pt x="738962" y="442760"/>
                </a:lnTo>
                <a:lnTo>
                  <a:pt x="736625" y="440817"/>
                </a:lnTo>
                <a:lnTo>
                  <a:pt x="712711" y="427837"/>
                </a:lnTo>
                <a:lnTo>
                  <a:pt x="712711" y="487387"/>
                </a:lnTo>
                <a:lnTo>
                  <a:pt x="607288" y="666610"/>
                </a:lnTo>
                <a:lnTo>
                  <a:pt x="503567" y="486727"/>
                </a:lnTo>
                <a:lnTo>
                  <a:pt x="516826" y="476478"/>
                </a:lnTo>
                <a:lnTo>
                  <a:pt x="559866" y="458292"/>
                </a:lnTo>
                <a:lnTo>
                  <a:pt x="607720" y="451840"/>
                </a:lnTo>
                <a:lnTo>
                  <a:pt x="655586" y="458292"/>
                </a:lnTo>
                <a:lnTo>
                  <a:pt x="698614" y="476478"/>
                </a:lnTo>
                <a:lnTo>
                  <a:pt x="712711" y="487387"/>
                </a:lnTo>
                <a:lnTo>
                  <a:pt x="712711" y="427837"/>
                </a:lnTo>
                <a:lnTo>
                  <a:pt x="697433" y="419531"/>
                </a:lnTo>
                <a:lnTo>
                  <a:pt x="654164" y="406069"/>
                </a:lnTo>
                <a:lnTo>
                  <a:pt x="607720" y="401370"/>
                </a:lnTo>
                <a:lnTo>
                  <a:pt x="561289" y="406069"/>
                </a:lnTo>
                <a:lnTo>
                  <a:pt x="518007" y="419531"/>
                </a:lnTo>
                <a:lnTo>
                  <a:pt x="478828" y="440817"/>
                </a:lnTo>
                <a:lnTo>
                  <a:pt x="444665" y="469011"/>
                </a:lnTo>
                <a:lnTo>
                  <a:pt x="416471" y="503174"/>
                </a:lnTo>
                <a:lnTo>
                  <a:pt x="395173" y="542353"/>
                </a:lnTo>
                <a:lnTo>
                  <a:pt x="381711" y="585635"/>
                </a:lnTo>
                <a:lnTo>
                  <a:pt x="377024" y="632079"/>
                </a:lnTo>
                <a:lnTo>
                  <a:pt x="381711" y="678510"/>
                </a:lnTo>
                <a:lnTo>
                  <a:pt x="395173" y="721779"/>
                </a:lnTo>
                <a:lnTo>
                  <a:pt x="416471" y="760971"/>
                </a:lnTo>
                <a:lnTo>
                  <a:pt x="444665" y="795121"/>
                </a:lnTo>
                <a:lnTo>
                  <a:pt x="478828" y="823315"/>
                </a:lnTo>
                <a:lnTo>
                  <a:pt x="518007" y="844613"/>
                </a:lnTo>
                <a:lnTo>
                  <a:pt x="561289" y="858075"/>
                </a:lnTo>
                <a:lnTo>
                  <a:pt x="607720" y="862774"/>
                </a:lnTo>
                <a:lnTo>
                  <a:pt x="654164" y="858075"/>
                </a:lnTo>
                <a:lnTo>
                  <a:pt x="697433" y="844613"/>
                </a:lnTo>
                <a:lnTo>
                  <a:pt x="736625" y="823315"/>
                </a:lnTo>
                <a:lnTo>
                  <a:pt x="770775" y="795121"/>
                </a:lnTo>
                <a:lnTo>
                  <a:pt x="798969" y="760971"/>
                </a:lnTo>
                <a:lnTo>
                  <a:pt x="820267" y="721779"/>
                </a:lnTo>
                <a:lnTo>
                  <a:pt x="833729" y="678510"/>
                </a:lnTo>
                <a:lnTo>
                  <a:pt x="838428" y="632079"/>
                </a:lnTo>
                <a:lnTo>
                  <a:pt x="833729" y="585635"/>
                </a:lnTo>
                <a:lnTo>
                  <a:pt x="820267" y="542353"/>
                </a:lnTo>
                <a:lnTo>
                  <a:pt x="798969" y="503174"/>
                </a:lnTo>
                <a:lnTo>
                  <a:pt x="787958" y="489839"/>
                </a:lnTo>
                <a:lnTo>
                  <a:pt x="787958" y="632079"/>
                </a:lnTo>
                <a:lnTo>
                  <a:pt x="781507" y="679932"/>
                </a:lnTo>
                <a:lnTo>
                  <a:pt x="763320" y="722960"/>
                </a:lnTo>
                <a:lnTo>
                  <a:pt x="735114" y="759447"/>
                </a:lnTo>
                <a:lnTo>
                  <a:pt x="698614" y="787654"/>
                </a:lnTo>
                <a:lnTo>
                  <a:pt x="655586" y="805853"/>
                </a:lnTo>
                <a:lnTo>
                  <a:pt x="607720" y="812304"/>
                </a:lnTo>
                <a:lnTo>
                  <a:pt x="559866" y="805853"/>
                </a:lnTo>
                <a:lnTo>
                  <a:pt x="516826" y="787654"/>
                </a:lnTo>
                <a:lnTo>
                  <a:pt x="480339" y="759447"/>
                </a:lnTo>
                <a:lnTo>
                  <a:pt x="452132" y="722960"/>
                </a:lnTo>
                <a:lnTo>
                  <a:pt x="433933" y="679932"/>
                </a:lnTo>
                <a:lnTo>
                  <a:pt x="427494" y="632079"/>
                </a:lnTo>
                <a:lnTo>
                  <a:pt x="433933" y="584212"/>
                </a:lnTo>
                <a:lnTo>
                  <a:pt x="452132" y="541185"/>
                </a:lnTo>
                <a:lnTo>
                  <a:pt x="466204" y="522973"/>
                </a:lnTo>
                <a:lnTo>
                  <a:pt x="606869" y="766927"/>
                </a:lnTo>
                <a:lnTo>
                  <a:pt x="749871" y="523798"/>
                </a:lnTo>
                <a:lnTo>
                  <a:pt x="763320" y="541185"/>
                </a:lnTo>
                <a:lnTo>
                  <a:pt x="781507" y="584212"/>
                </a:lnTo>
                <a:lnTo>
                  <a:pt x="787958" y="632079"/>
                </a:lnTo>
                <a:lnTo>
                  <a:pt x="787958" y="489839"/>
                </a:lnTo>
                <a:lnTo>
                  <a:pt x="777379" y="477024"/>
                </a:lnTo>
                <a:lnTo>
                  <a:pt x="838517" y="373075"/>
                </a:lnTo>
                <a:close/>
              </a:path>
              <a:path w="1214119" h="1211579">
                <a:moveTo>
                  <a:pt x="1213929" y="0"/>
                </a:moveTo>
                <a:lnTo>
                  <a:pt x="0" y="0"/>
                </a:lnTo>
                <a:lnTo>
                  <a:pt x="0" y="50800"/>
                </a:lnTo>
                <a:lnTo>
                  <a:pt x="0" y="1162050"/>
                </a:lnTo>
                <a:lnTo>
                  <a:pt x="0" y="1211580"/>
                </a:lnTo>
                <a:lnTo>
                  <a:pt x="1213929" y="1211580"/>
                </a:lnTo>
                <a:lnTo>
                  <a:pt x="1213929" y="1162050"/>
                </a:lnTo>
                <a:lnTo>
                  <a:pt x="50482" y="1162050"/>
                </a:lnTo>
                <a:lnTo>
                  <a:pt x="50482" y="50800"/>
                </a:lnTo>
                <a:lnTo>
                  <a:pt x="439483" y="50800"/>
                </a:lnTo>
                <a:lnTo>
                  <a:pt x="541985" y="228358"/>
                </a:lnTo>
                <a:lnTo>
                  <a:pt x="1163447" y="228358"/>
                </a:lnTo>
                <a:lnTo>
                  <a:pt x="1163447" y="1161669"/>
                </a:lnTo>
                <a:lnTo>
                  <a:pt x="1213929" y="1161669"/>
                </a:lnTo>
                <a:lnTo>
                  <a:pt x="1213929" y="51104"/>
                </a:lnTo>
                <a:lnTo>
                  <a:pt x="1163447" y="51104"/>
                </a:lnTo>
                <a:lnTo>
                  <a:pt x="1163447" y="177888"/>
                </a:lnTo>
                <a:lnTo>
                  <a:pt x="571119" y="177888"/>
                </a:lnTo>
                <a:lnTo>
                  <a:pt x="497776" y="50800"/>
                </a:lnTo>
                <a:lnTo>
                  <a:pt x="1213929" y="50800"/>
                </a:lnTo>
                <a:lnTo>
                  <a:pt x="1213929" y="0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Группа 194"/>
          <p:cNvGrpSpPr/>
          <p:nvPr/>
        </p:nvGrpSpPr>
        <p:grpSpPr>
          <a:xfrm>
            <a:off x="11624412" y="1958053"/>
            <a:ext cx="1209675" cy="1211580"/>
            <a:chOff x="11624412" y="1958053"/>
            <a:chExt cx="1209675" cy="1211580"/>
          </a:xfrm>
        </p:grpSpPr>
        <p:pic>
          <p:nvPicPr>
            <p:cNvPr id="192" name="object 3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533695" y="2464872"/>
              <a:ext cx="202716" cy="202716"/>
            </a:xfrm>
            <a:prstGeom prst="rect">
              <a:avLst/>
            </a:prstGeom>
          </p:spPr>
        </p:pic>
        <p:sp>
          <p:nvSpPr>
            <p:cNvPr id="193" name="object 32"/>
            <p:cNvSpPr/>
            <p:nvPr/>
          </p:nvSpPr>
          <p:spPr>
            <a:xfrm>
              <a:off x="11624412" y="1958053"/>
              <a:ext cx="1209675" cy="1211580"/>
            </a:xfrm>
            <a:custGeom>
              <a:avLst/>
              <a:gdLst/>
              <a:ahLst/>
              <a:cxnLst/>
              <a:rect l="l" t="t" r="r" b="b"/>
              <a:pathLst>
                <a:path w="1209675" h="1211580">
                  <a:moveTo>
                    <a:pt x="758190" y="1041908"/>
                  </a:moveTo>
                  <a:lnTo>
                    <a:pt x="707720" y="1041908"/>
                  </a:lnTo>
                  <a:lnTo>
                    <a:pt x="707720" y="1161046"/>
                  </a:lnTo>
                  <a:lnTo>
                    <a:pt x="506361" y="1161046"/>
                  </a:lnTo>
                  <a:lnTo>
                    <a:pt x="506361" y="1023594"/>
                  </a:lnTo>
                  <a:lnTo>
                    <a:pt x="488035" y="1018362"/>
                  </a:lnTo>
                  <a:lnTo>
                    <a:pt x="465023" y="1011110"/>
                  </a:lnTo>
                  <a:lnTo>
                    <a:pt x="442531" y="1002614"/>
                  </a:lnTo>
                  <a:lnTo>
                    <a:pt x="420636" y="992911"/>
                  </a:lnTo>
                  <a:lnTo>
                    <a:pt x="399415" y="982014"/>
                  </a:lnTo>
                  <a:lnTo>
                    <a:pt x="382803" y="972883"/>
                  </a:lnTo>
                  <a:lnTo>
                    <a:pt x="285203" y="1070495"/>
                  </a:lnTo>
                  <a:lnTo>
                    <a:pt x="142824" y="928141"/>
                  </a:lnTo>
                  <a:lnTo>
                    <a:pt x="240042" y="830922"/>
                  </a:lnTo>
                  <a:lnTo>
                    <a:pt x="230759" y="814273"/>
                  </a:lnTo>
                  <a:lnTo>
                    <a:pt x="209829" y="771169"/>
                  </a:lnTo>
                  <a:lnTo>
                    <a:pt x="193852" y="725906"/>
                  </a:lnTo>
                  <a:lnTo>
                    <a:pt x="188569" y="707720"/>
                  </a:lnTo>
                  <a:lnTo>
                    <a:pt x="50469" y="707720"/>
                  </a:lnTo>
                  <a:lnTo>
                    <a:pt x="50469" y="506374"/>
                  </a:lnTo>
                  <a:lnTo>
                    <a:pt x="187947" y="506374"/>
                  </a:lnTo>
                  <a:lnTo>
                    <a:pt x="193154" y="488048"/>
                  </a:lnTo>
                  <a:lnTo>
                    <a:pt x="208902" y="442544"/>
                  </a:lnTo>
                  <a:lnTo>
                    <a:pt x="229501" y="399415"/>
                  </a:lnTo>
                  <a:lnTo>
                    <a:pt x="238633" y="382816"/>
                  </a:lnTo>
                  <a:lnTo>
                    <a:pt x="141020" y="285216"/>
                  </a:lnTo>
                  <a:lnTo>
                    <a:pt x="283387" y="142824"/>
                  </a:lnTo>
                  <a:lnTo>
                    <a:pt x="380580" y="240042"/>
                  </a:lnTo>
                  <a:lnTo>
                    <a:pt x="397243" y="230759"/>
                  </a:lnTo>
                  <a:lnTo>
                    <a:pt x="440321" y="209842"/>
                  </a:lnTo>
                  <a:lnTo>
                    <a:pt x="485622" y="193852"/>
                  </a:lnTo>
                  <a:lnTo>
                    <a:pt x="503796" y="188556"/>
                  </a:lnTo>
                  <a:lnTo>
                    <a:pt x="503796" y="50469"/>
                  </a:lnTo>
                  <a:lnTo>
                    <a:pt x="705154" y="50469"/>
                  </a:lnTo>
                  <a:lnTo>
                    <a:pt x="705154" y="168897"/>
                  </a:lnTo>
                  <a:lnTo>
                    <a:pt x="755624" y="168897"/>
                  </a:lnTo>
                  <a:lnTo>
                    <a:pt x="755624" y="0"/>
                  </a:lnTo>
                  <a:lnTo>
                    <a:pt x="453326" y="0"/>
                  </a:lnTo>
                  <a:lnTo>
                    <a:pt x="453326" y="151079"/>
                  </a:lnTo>
                  <a:lnTo>
                    <a:pt x="437032" y="156870"/>
                  </a:lnTo>
                  <a:lnTo>
                    <a:pt x="420966" y="163233"/>
                  </a:lnTo>
                  <a:lnTo>
                    <a:pt x="405142" y="170167"/>
                  </a:lnTo>
                  <a:lnTo>
                    <a:pt x="389610" y="177673"/>
                  </a:lnTo>
                  <a:lnTo>
                    <a:pt x="283387" y="71437"/>
                  </a:lnTo>
                  <a:lnTo>
                    <a:pt x="69621" y="285216"/>
                  </a:lnTo>
                  <a:lnTo>
                    <a:pt x="176415" y="391998"/>
                  </a:lnTo>
                  <a:lnTo>
                    <a:pt x="169024" y="407555"/>
                  </a:lnTo>
                  <a:lnTo>
                    <a:pt x="162191" y="423405"/>
                  </a:lnTo>
                  <a:lnTo>
                    <a:pt x="155917" y="439521"/>
                  </a:lnTo>
                  <a:lnTo>
                    <a:pt x="150215" y="455904"/>
                  </a:lnTo>
                  <a:lnTo>
                    <a:pt x="0" y="455904"/>
                  </a:lnTo>
                  <a:lnTo>
                    <a:pt x="0" y="758190"/>
                  </a:lnTo>
                  <a:lnTo>
                    <a:pt x="151079" y="758190"/>
                  </a:lnTo>
                  <a:lnTo>
                    <a:pt x="156857" y="774484"/>
                  </a:lnTo>
                  <a:lnTo>
                    <a:pt x="163220" y="790549"/>
                  </a:lnTo>
                  <a:lnTo>
                    <a:pt x="170167" y="806361"/>
                  </a:lnTo>
                  <a:lnTo>
                    <a:pt x="177673" y="821905"/>
                  </a:lnTo>
                  <a:lnTo>
                    <a:pt x="71437" y="928141"/>
                  </a:lnTo>
                  <a:lnTo>
                    <a:pt x="285203" y="1141895"/>
                  </a:lnTo>
                  <a:lnTo>
                    <a:pt x="391985" y="1035100"/>
                  </a:lnTo>
                  <a:lnTo>
                    <a:pt x="407543" y="1042492"/>
                  </a:lnTo>
                  <a:lnTo>
                    <a:pt x="423392" y="1049324"/>
                  </a:lnTo>
                  <a:lnTo>
                    <a:pt x="439521" y="1055598"/>
                  </a:lnTo>
                  <a:lnTo>
                    <a:pt x="455891" y="1061300"/>
                  </a:lnTo>
                  <a:lnTo>
                    <a:pt x="455891" y="1211516"/>
                  </a:lnTo>
                  <a:lnTo>
                    <a:pt x="758190" y="1211516"/>
                  </a:lnTo>
                  <a:lnTo>
                    <a:pt x="758190" y="1041908"/>
                  </a:lnTo>
                  <a:close/>
                </a:path>
                <a:path w="1209675" h="1211580">
                  <a:moveTo>
                    <a:pt x="1209395" y="606069"/>
                  </a:moveTo>
                  <a:lnTo>
                    <a:pt x="1203553" y="559600"/>
                  </a:lnTo>
                  <a:lnTo>
                    <a:pt x="1186853" y="517906"/>
                  </a:lnTo>
                  <a:lnTo>
                    <a:pt x="1160335" y="482015"/>
                  </a:lnTo>
                  <a:lnTo>
                    <a:pt x="1158913" y="480860"/>
                  </a:lnTo>
                  <a:lnTo>
                    <a:pt x="1158913" y="606132"/>
                  </a:lnTo>
                  <a:lnTo>
                    <a:pt x="1152918" y="647928"/>
                  </a:lnTo>
                  <a:lnTo>
                    <a:pt x="1135481" y="683653"/>
                  </a:lnTo>
                  <a:lnTo>
                    <a:pt x="1107732" y="712139"/>
                  </a:lnTo>
                  <a:lnTo>
                    <a:pt x="1070749" y="732243"/>
                  </a:lnTo>
                  <a:lnTo>
                    <a:pt x="1025652" y="742797"/>
                  </a:lnTo>
                  <a:lnTo>
                    <a:pt x="648385" y="793813"/>
                  </a:lnTo>
                  <a:lnTo>
                    <a:pt x="611682" y="794042"/>
                  </a:lnTo>
                  <a:lnTo>
                    <a:pt x="576770" y="786968"/>
                  </a:lnTo>
                  <a:lnTo>
                    <a:pt x="515581" y="752005"/>
                  </a:lnTo>
                  <a:lnTo>
                    <a:pt x="489673" y="722820"/>
                  </a:lnTo>
                  <a:lnTo>
                    <a:pt x="470687" y="688403"/>
                  </a:lnTo>
                  <a:lnTo>
                    <a:pt x="458990" y="649617"/>
                  </a:lnTo>
                  <a:lnTo>
                    <a:pt x="454964" y="607441"/>
                  </a:lnTo>
                  <a:lnTo>
                    <a:pt x="455091" y="606069"/>
                  </a:lnTo>
                  <a:lnTo>
                    <a:pt x="459143" y="564680"/>
                  </a:lnTo>
                  <a:lnTo>
                    <a:pt x="471449" y="525005"/>
                  </a:lnTo>
                  <a:lnTo>
                    <a:pt x="491350" y="489610"/>
                  </a:lnTo>
                  <a:lnTo>
                    <a:pt x="518274" y="459790"/>
                  </a:lnTo>
                  <a:lnTo>
                    <a:pt x="568642" y="429196"/>
                  </a:lnTo>
                  <a:lnTo>
                    <a:pt x="625513" y="418731"/>
                  </a:lnTo>
                  <a:lnTo>
                    <a:pt x="632625" y="418731"/>
                  </a:lnTo>
                  <a:lnTo>
                    <a:pt x="1025105" y="469938"/>
                  </a:lnTo>
                  <a:lnTo>
                    <a:pt x="1080249" y="485787"/>
                  </a:lnTo>
                  <a:lnTo>
                    <a:pt x="1122413" y="515277"/>
                  </a:lnTo>
                  <a:lnTo>
                    <a:pt x="1149375" y="556145"/>
                  </a:lnTo>
                  <a:lnTo>
                    <a:pt x="1158913" y="606132"/>
                  </a:lnTo>
                  <a:lnTo>
                    <a:pt x="1158913" y="480860"/>
                  </a:lnTo>
                  <a:lnTo>
                    <a:pt x="1124978" y="453021"/>
                  </a:lnTo>
                  <a:lnTo>
                    <a:pt x="1081824" y="431965"/>
                  </a:lnTo>
                  <a:lnTo>
                    <a:pt x="1031875" y="419912"/>
                  </a:lnTo>
                  <a:lnTo>
                    <a:pt x="1022896" y="418731"/>
                  </a:lnTo>
                  <a:lnTo>
                    <a:pt x="653592" y="370090"/>
                  </a:lnTo>
                  <a:lnTo>
                    <a:pt x="607936" y="368935"/>
                  </a:lnTo>
                  <a:lnTo>
                    <a:pt x="563905" y="377393"/>
                  </a:lnTo>
                  <a:lnTo>
                    <a:pt x="522566" y="395147"/>
                  </a:lnTo>
                  <a:lnTo>
                    <a:pt x="484949" y="421881"/>
                  </a:lnTo>
                  <a:lnTo>
                    <a:pt x="450735" y="459638"/>
                  </a:lnTo>
                  <a:lnTo>
                    <a:pt x="425450" y="504228"/>
                  </a:lnTo>
                  <a:lnTo>
                    <a:pt x="409803" y="554037"/>
                  </a:lnTo>
                  <a:lnTo>
                    <a:pt x="404495" y="607441"/>
                  </a:lnTo>
                  <a:lnTo>
                    <a:pt x="409625" y="660298"/>
                  </a:lnTo>
                  <a:lnTo>
                    <a:pt x="424548" y="709015"/>
                  </a:lnTo>
                  <a:lnTo>
                    <a:pt x="448779" y="752475"/>
                  </a:lnTo>
                  <a:lnTo>
                    <a:pt x="481838" y="789571"/>
                  </a:lnTo>
                  <a:lnTo>
                    <a:pt x="514121" y="813612"/>
                  </a:lnTo>
                  <a:lnTo>
                    <a:pt x="549821" y="831062"/>
                  </a:lnTo>
                  <a:lnTo>
                    <a:pt x="588289" y="841692"/>
                  </a:lnTo>
                  <a:lnTo>
                    <a:pt x="628865" y="845286"/>
                  </a:lnTo>
                  <a:lnTo>
                    <a:pt x="635215" y="845210"/>
                  </a:lnTo>
                  <a:lnTo>
                    <a:pt x="1023289" y="794042"/>
                  </a:lnTo>
                  <a:lnTo>
                    <a:pt x="1081925" y="781913"/>
                  </a:lnTo>
                  <a:lnTo>
                    <a:pt x="1125181" y="761466"/>
                  </a:lnTo>
                  <a:lnTo>
                    <a:pt x="1160564" y="732574"/>
                  </a:lnTo>
                  <a:lnTo>
                    <a:pt x="1187081" y="696341"/>
                  </a:lnTo>
                  <a:lnTo>
                    <a:pt x="1203693" y="653808"/>
                  </a:lnTo>
                  <a:lnTo>
                    <a:pt x="1209395" y="606069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3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139036" y="2428709"/>
              <a:ext cx="286308" cy="286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ПРИМЕР</a:t>
            </a:r>
            <a:r>
              <a:rPr spc="-15" dirty="0"/>
              <a:t> </a:t>
            </a:r>
            <a:r>
              <a:rPr dirty="0"/>
              <a:t>ОФОРМЛЕНИЯ</a:t>
            </a:r>
            <a:r>
              <a:rPr spc="-15" dirty="0"/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dirty="0"/>
              <a:t>ИСПОЛЬЗОВАНИЕМ</a:t>
            </a:r>
            <a:r>
              <a:rPr spc="-15" dirty="0"/>
              <a:t> </a:t>
            </a:r>
            <a:r>
              <a:rPr spc="-10" dirty="0"/>
              <a:t>ИНФОГРАФИКИ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50090" y="4003999"/>
            <a:ext cx="738505" cy="709295"/>
            <a:chOff x="4950090" y="4003999"/>
            <a:chExt cx="738505" cy="709295"/>
          </a:xfrm>
        </p:grpSpPr>
        <p:sp>
          <p:nvSpPr>
            <p:cNvPr id="4" name="object 4"/>
            <p:cNvSpPr/>
            <p:nvPr/>
          </p:nvSpPr>
          <p:spPr>
            <a:xfrm>
              <a:off x="5102461" y="4239756"/>
              <a:ext cx="434340" cy="238760"/>
            </a:xfrm>
            <a:custGeom>
              <a:avLst/>
              <a:gdLst/>
              <a:ahLst/>
              <a:cxnLst/>
              <a:rect l="l" t="t" r="r" b="b"/>
              <a:pathLst>
                <a:path w="434339" h="238760">
                  <a:moveTo>
                    <a:pt x="434342" y="0"/>
                  </a:moveTo>
                  <a:lnTo>
                    <a:pt x="290567" y="0"/>
                  </a:lnTo>
                  <a:lnTo>
                    <a:pt x="150885" y="238380"/>
                  </a:lnTo>
                  <a:lnTo>
                    <a:pt x="0" y="23838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4243" y="4402231"/>
              <a:ext cx="148895" cy="1488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5271" y="4164772"/>
              <a:ext cx="148895" cy="148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81523" y="4018763"/>
              <a:ext cx="492125" cy="202565"/>
            </a:xfrm>
            <a:custGeom>
              <a:avLst/>
              <a:gdLst/>
              <a:ahLst/>
              <a:cxnLst/>
              <a:rect l="l" t="t" r="r" b="b"/>
              <a:pathLst>
                <a:path w="492125" h="202564">
                  <a:moveTo>
                    <a:pt x="0" y="202140"/>
                  </a:moveTo>
                  <a:lnTo>
                    <a:pt x="114656" y="0"/>
                  </a:lnTo>
                  <a:lnTo>
                    <a:pt x="492005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2352" y="4210297"/>
              <a:ext cx="148895" cy="1488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64854" y="4488988"/>
              <a:ext cx="486409" cy="209550"/>
            </a:xfrm>
            <a:custGeom>
              <a:avLst/>
              <a:gdLst/>
              <a:ahLst/>
              <a:cxnLst/>
              <a:rect l="l" t="t" r="r" b="b"/>
              <a:pathLst>
                <a:path w="486410" h="209550">
                  <a:moveTo>
                    <a:pt x="486393" y="0"/>
                  </a:moveTo>
                  <a:lnTo>
                    <a:pt x="368156" y="209145"/>
                  </a:lnTo>
                  <a:lnTo>
                    <a:pt x="0" y="209145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7149" y="4357939"/>
              <a:ext cx="148906" cy="1488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964973" y="6152556"/>
            <a:ext cx="709295" cy="718185"/>
            <a:chOff x="4964973" y="6152556"/>
            <a:chExt cx="709295" cy="718185"/>
          </a:xfrm>
        </p:grpSpPr>
        <p:sp>
          <p:nvSpPr>
            <p:cNvPr id="12" name="object 12"/>
            <p:cNvSpPr/>
            <p:nvPr/>
          </p:nvSpPr>
          <p:spPr>
            <a:xfrm>
              <a:off x="4979737" y="6171911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679450" h="679450">
                  <a:moveTo>
                    <a:pt x="633818" y="509187"/>
                  </a:moveTo>
                  <a:lnTo>
                    <a:pt x="608123" y="547563"/>
                  </a:lnTo>
                  <a:lnTo>
                    <a:pt x="578231" y="581344"/>
                  </a:lnTo>
                  <a:lnTo>
                    <a:pt x="544695" y="610383"/>
                  </a:lnTo>
                  <a:lnTo>
                    <a:pt x="508068" y="634529"/>
                  </a:lnTo>
                  <a:lnTo>
                    <a:pt x="468901" y="653636"/>
                  </a:lnTo>
                  <a:lnTo>
                    <a:pt x="427748" y="667555"/>
                  </a:lnTo>
                  <a:lnTo>
                    <a:pt x="385161" y="676137"/>
                  </a:lnTo>
                  <a:lnTo>
                    <a:pt x="341693" y="679235"/>
                  </a:lnTo>
                  <a:lnTo>
                    <a:pt x="297895" y="676699"/>
                  </a:lnTo>
                  <a:lnTo>
                    <a:pt x="254321" y="668382"/>
                  </a:lnTo>
                  <a:lnTo>
                    <a:pt x="211522" y="654136"/>
                  </a:lnTo>
                  <a:lnTo>
                    <a:pt x="170052" y="633811"/>
                  </a:lnTo>
                  <a:lnTo>
                    <a:pt x="131676" y="608116"/>
                  </a:lnTo>
                  <a:lnTo>
                    <a:pt x="97894" y="578224"/>
                  </a:lnTo>
                  <a:lnTo>
                    <a:pt x="68855" y="544688"/>
                  </a:lnTo>
                  <a:lnTo>
                    <a:pt x="44707" y="508061"/>
                  </a:lnTo>
                  <a:lnTo>
                    <a:pt x="25599" y="468894"/>
                  </a:lnTo>
                  <a:lnTo>
                    <a:pt x="11680" y="427741"/>
                  </a:lnTo>
                  <a:lnTo>
                    <a:pt x="3097" y="385154"/>
                  </a:lnTo>
                  <a:lnTo>
                    <a:pt x="0" y="341686"/>
                  </a:lnTo>
                  <a:lnTo>
                    <a:pt x="2535" y="297888"/>
                  </a:lnTo>
                  <a:lnTo>
                    <a:pt x="10853" y="254314"/>
                  </a:lnTo>
                  <a:lnTo>
                    <a:pt x="25101" y="211515"/>
                  </a:lnTo>
                  <a:lnTo>
                    <a:pt x="45428" y="170045"/>
                  </a:lnTo>
                  <a:lnTo>
                    <a:pt x="71118" y="131675"/>
                  </a:lnTo>
                  <a:lnTo>
                    <a:pt x="101007" y="97897"/>
                  </a:lnTo>
                  <a:lnTo>
                    <a:pt x="134540" y="68861"/>
                  </a:lnTo>
                  <a:lnTo>
                    <a:pt x="171166" y="44714"/>
                  </a:lnTo>
                  <a:lnTo>
                    <a:pt x="210332" y="25606"/>
                  </a:lnTo>
                  <a:lnTo>
                    <a:pt x="251485" y="11685"/>
                  </a:lnTo>
                  <a:lnTo>
                    <a:pt x="294073" y="3100"/>
                  </a:lnTo>
                  <a:lnTo>
                    <a:pt x="337544" y="0"/>
                  </a:lnTo>
                  <a:lnTo>
                    <a:pt x="381343" y="2533"/>
                  </a:lnTo>
                  <a:lnTo>
                    <a:pt x="424920" y="10848"/>
                  </a:lnTo>
                  <a:lnTo>
                    <a:pt x="467721" y="25095"/>
                  </a:lnTo>
                  <a:lnTo>
                    <a:pt x="509194" y="45421"/>
                  </a:lnTo>
                  <a:lnTo>
                    <a:pt x="547563" y="71116"/>
                  </a:lnTo>
                  <a:lnTo>
                    <a:pt x="581341" y="101008"/>
                  </a:lnTo>
                  <a:lnTo>
                    <a:pt x="610376" y="134544"/>
                  </a:lnTo>
                  <a:lnTo>
                    <a:pt x="634522" y="171171"/>
                  </a:lnTo>
                  <a:lnTo>
                    <a:pt x="653630" y="210337"/>
                  </a:lnTo>
                  <a:lnTo>
                    <a:pt x="667550" y="251490"/>
                  </a:lnTo>
                  <a:lnTo>
                    <a:pt x="676135" y="294077"/>
                  </a:lnTo>
                  <a:lnTo>
                    <a:pt x="679235" y="337546"/>
                  </a:lnTo>
                  <a:lnTo>
                    <a:pt x="676702" y="381344"/>
                  </a:lnTo>
                  <a:lnTo>
                    <a:pt x="668387" y="424918"/>
                  </a:lnTo>
                  <a:lnTo>
                    <a:pt x="654142" y="467716"/>
                  </a:lnTo>
                  <a:lnTo>
                    <a:pt x="633818" y="509187"/>
                  </a:lnTo>
                  <a:close/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8691" y="6167320"/>
              <a:ext cx="397510" cy="688975"/>
            </a:xfrm>
            <a:custGeom>
              <a:avLst/>
              <a:gdLst/>
              <a:ahLst/>
              <a:cxnLst/>
              <a:rect l="l" t="t" r="r" b="b"/>
              <a:pathLst>
                <a:path w="397510" h="688975">
                  <a:moveTo>
                    <a:pt x="396909" y="0"/>
                  </a:moveTo>
                  <a:lnTo>
                    <a:pt x="0" y="688638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6259" y="6343982"/>
              <a:ext cx="585470" cy="337820"/>
            </a:xfrm>
            <a:custGeom>
              <a:avLst/>
              <a:gdLst/>
              <a:ahLst/>
              <a:cxnLst/>
              <a:rect l="l" t="t" r="r" b="b"/>
              <a:pathLst>
                <a:path w="585470" h="337820">
                  <a:moveTo>
                    <a:pt x="585437" y="337424"/>
                  </a:moveTo>
                  <a:lnTo>
                    <a:pt x="0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3668" y="6570513"/>
              <a:ext cx="447675" cy="260350"/>
            </a:xfrm>
            <a:custGeom>
              <a:avLst/>
              <a:gdLst/>
              <a:ahLst/>
              <a:cxnLst/>
              <a:rect l="l" t="t" r="r" b="b"/>
              <a:pathLst>
                <a:path w="447675" h="260350">
                  <a:moveTo>
                    <a:pt x="447546" y="260038"/>
                  </a:moveTo>
                  <a:lnTo>
                    <a:pt x="427409" y="219989"/>
                  </a:lnTo>
                  <a:lnTo>
                    <a:pt x="403120" y="182027"/>
                  </a:lnTo>
                  <a:lnTo>
                    <a:pt x="374773" y="146514"/>
                  </a:lnTo>
                  <a:lnTo>
                    <a:pt x="342462" y="113812"/>
                  </a:lnTo>
                  <a:lnTo>
                    <a:pt x="306278" y="84282"/>
                  </a:lnTo>
                  <a:lnTo>
                    <a:pt x="266316" y="58285"/>
                  </a:lnTo>
                  <a:lnTo>
                    <a:pt x="223637" y="36672"/>
                  </a:lnTo>
                  <a:lnTo>
                    <a:pt x="179796" y="20141"/>
                  </a:lnTo>
                  <a:lnTo>
                    <a:pt x="135152" y="8588"/>
                  </a:lnTo>
                  <a:lnTo>
                    <a:pt x="90065" y="1908"/>
                  </a:lnTo>
                  <a:lnTo>
                    <a:pt x="44895" y="0"/>
                  </a:lnTo>
                  <a:lnTo>
                    <a:pt x="0" y="2758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03298" y="6192226"/>
              <a:ext cx="447040" cy="260985"/>
            </a:xfrm>
            <a:custGeom>
              <a:avLst/>
              <a:gdLst/>
              <a:ahLst/>
              <a:cxnLst/>
              <a:rect l="l" t="t" r="r" b="b"/>
              <a:pathLst>
                <a:path w="447039" h="260985">
                  <a:moveTo>
                    <a:pt x="446960" y="258285"/>
                  </a:moveTo>
                  <a:lnTo>
                    <a:pt x="402208" y="260933"/>
                  </a:lnTo>
                  <a:lnTo>
                    <a:pt x="357182" y="258947"/>
                  </a:lnTo>
                  <a:lnTo>
                    <a:pt x="312243" y="252223"/>
                  </a:lnTo>
                  <a:lnTo>
                    <a:pt x="267747" y="240660"/>
                  </a:lnTo>
                  <a:lnTo>
                    <a:pt x="224054" y="224153"/>
                  </a:lnTo>
                  <a:lnTo>
                    <a:pt x="181523" y="202601"/>
                  </a:lnTo>
                  <a:lnTo>
                    <a:pt x="141435" y="176511"/>
                  </a:lnTo>
                  <a:lnTo>
                    <a:pt x="105159" y="146863"/>
                  </a:lnTo>
                  <a:lnTo>
                    <a:pt x="72785" y="114022"/>
                  </a:lnTo>
                  <a:lnTo>
                    <a:pt x="44406" y="78354"/>
                  </a:lnTo>
                  <a:lnTo>
                    <a:pt x="20114" y="40224"/>
                  </a:lnTo>
                  <a:lnTo>
                    <a:pt x="0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15933" y="6211658"/>
              <a:ext cx="346710" cy="575310"/>
            </a:xfrm>
            <a:custGeom>
              <a:avLst/>
              <a:gdLst/>
              <a:ahLst/>
              <a:cxnLst/>
              <a:rect l="l" t="t" r="r" b="b"/>
              <a:pathLst>
                <a:path w="346710" h="575309">
                  <a:moveTo>
                    <a:pt x="346230" y="0"/>
                  </a:moveTo>
                  <a:lnTo>
                    <a:pt x="294931" y="17863"/>
                  </a:lnTo>
                  <a:lnTo>
                    <a:pt x="246482" y="40184"/>
                  </a:lnTo>
                  <a:lnTo>
                    <a:pt x="201231" y="66921"/>
                  </a:lnTo>
                  <a:lnTo>
                    <a:pt x="159525" y="98033"/>
                  </a:lnTo>
                  <a:lnTo>
                    <a:pt x="121712" y="133477"/>
                  </a:lnTo>
                  <a:lnTo>
                    <a:pt x="88141" y="173212"/>
                  </a:lnTo>
                  <a:lnTo>
                    <a:pt x="59160" y="217197"/>
                  </a:lnTo>
                  <a:lnTo>
                    <a:pt x="35592" y="264435"/>
                  </a:lnTo>
                  <a:lnTo>
                    <a:pt x="18034" y="313518"/>
                  </a:lnTo>
                  <a:lnTo>
                    <a:pt x="6344" y="364123"/>
                  </a:lnTo>
                  <a:lnTo>
                    <a:pt x="380" y="415926"/>
                  </a:lnTo>
                  <a:lnTo>
                    <a:pt x="0" y="468603"/>
                  </a:lnTo>
                  <a:lnTo>
                    <a:pt x="5061" y="521833"/>
                  </a:lnTo>
                  <a:lnTo>
                    <a:pt x="15423" y="575291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71880" y="6235686"/>
              <a:ext cx="347345" cy="574675"/>
            </a:xfrm>
            <a:custGeom>
              <a:avLst/>
              <a:gdLst/>
              <a:ahLst/>
              <a:cxnLst/>
              <a:rect l="l" t="t" r="r" b="b"/>
              <a:pathLst>
                <a:path w="347345" h="574675">
                  <a:moveTo>
                    <a:pt x="331989" y="0"/>
                  </a:moveTo>
                  <a:lnTo>
                    <a:pt x="342239" y="53346"/>
                  </a:lnTo>
                  <a:lnTo>
                    <a:pt x="347207" y="106459"/>
                  </a:lnTo>
                  <a:lnTo>
                    <a:pt x="346754" y="159016"/>
                  </a:lnTo>
                  <a:lnTo>
                    <a:pt x="340740" y="210697"/>
                  </a:lnTo>
                  <a:lnTo>
                    <a:pt x="329027" y="261179"/>
                  </a:lnTo>
                  <a:lnTo>
                    <a:pt x="311472" y="310143"/>
                  </a:lnTo>
                  <a:lnTo>
                    <a:pt x="287938" y="357266"/>
                  </a:lnTo>
                  <a:lnTo>
                    <a:pt x="258883" y="401347"/>
                  </a:lnTo>
                  <a:lnTo>
                    <a:pt x="225217" y="441148"/>
                  </a:lnTo>
                  <a:lnTo>
                    <a:pt x="187292" y="476632"/>
                  </a:lnTo>
                  <a:lnTo>
                    <a:pt x="145457" y="507759"/>
                  </a:lnTo>
                  <a:lnTo>
                    <a:pt x="100063" y="534492"/>
                  </a:lnTo>
                  <a:lnTo>
                    <a:pt x="51460" y="556792"/>
                  </a:lnTo>
                  <a:lnTo>
                    <a:pt x="0" y="574621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493285" y="5656489"/>
            <a:ext cx="180975" cy="133350"/>
          </a:xfrm>
          <a:custGeom>
            <a:avLst/>
            <a:gdLst/>
            <a:ahLst/>
            <a:cxnLst/>
            <a:rect l="l" t="t" r="r" b="b"/>
            <a:pathLst>
              <a:path w="180975" h="133350">
                <a:moveTo>
                  <a:pt x="0" y="132873"/>
                </a:moveTo>
                <a:lnTo>
                  <a:pt x="77071" y="0"/>
                </a:lnTo>
                <a:lnTo>
                  <a:pt x="180363" y="0"/>
                </a:lnTo>
              </a:path>
            </a:pathLst>
          </a:custGeom>
          <a:ln w="29527">
            <a:solidFill>
              <a:srgbClr val="01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950247" y="5302137"/>
            <a:ext cx="502284" cy="266065"/>
            <a:chOff x="4950247" y="5302137"/>
            <a:chExt cx="502284" cy="266065"/>
          </a:xfrm>
        </p:grpSpPr>
        <p:sp>
          <p:nvSpPr>
            <p:cNvPr id="21" name="object 21"/>
            <p:cNvSpPr/>
            <p:nvPr/>
          </p:nvSpPr>
          <p:spPr>
            <a:xfrm>
              <a:off x="5152864" y="5435022"/>
              <a:ext cx="285115" cy="118110"/>
            </a:xfrm>
            <a:custGeom>
              <a:avLst/>
              <a:gdLst/>
              <a:ahLst/>
              <a:cxnLst/>
              <a:rect l="l" t="t" r="r" b="b"/>
              <a:pathLst>
                <a:path w="285114" h="118110">
                  <a:moveTo>
                    <a:pt x="284598" y="0"/>
                  </a:moveTo>
                  <a:lnTo>
                    <a:pt x="67914" y="0"/>
                  </a:lnTo>
                  <a:lnTo>
                    <a:pt x="0" y="117933"/>
                  </a:lnTo>
                  <a:lnTo>
                    <a:pt x="284598" y="117933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5011" y="5316901"/>
              <a:ext cx="120014" cy="236854"/>
            </a:xfrm>
            <a:custGeom>
              <a:avLst/>
              <a:gdLst/>
              <a:ahLst/>
              <a:cxnLst/>
              <a:rect l="l" t="t" r="r" b="b"/>
              <a:pathLst>
                <a:path w="120014" h="236854">
                  <a:moveTo>
                    <a:pt x="0" y="347"/>
                  </a:moveTo>
                  <a:lnTo>
                    <a:pt x="47704" y="9284"/>
                  </a:lnTo>
                  <a:lnTo>
                    <a:pt x="85246" y="34604"/>
                  </a:lnTo>
                  <a:lnTo>
                    <a:pt x="110553" y="72158"/>
                  </a:lnTo>
                  <a:lnTo>
                    <a:pt x="119832" y="118142"/>
                  </a:lnTo>
                  <a:lnTo>
                    <a:pt x="110550" y="164116"/>
                  </a:lnTo>
                  <a:lnTo>
                    <a:pt x="85239" y="201656"/>
                  </a:lnTo>
                  <a:lnTo>
                    <a:pt x="47695" y="226964"/>
                  </a:lnTo>
                  <a:lnTo>
                    <a:pt x="1720" y="236244"/>
                  </a:lnTo>
                  <a:lnTo>
                    <a:pt x="0" y="235896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201239" y="5095495"/>
            <a:ext cx="236220" cy="236854"/>
          </a:xfrm>
          <a:custGeom>
            <a:avLst/>
            <a:gdLst/>
            <a:ahLst/>
            <a:cxnLst/>
            <a:rect l="l" t="t" r="r" b="b"/>
            <a:pathLst>
              <a:path w="236220" h="236854">
                <a:moveTo>
                  <a:pt x="236223" y="118111"/>
                </a:moveTo>
                <a:lnTo>
                  <a:pt x="226941" y="72136"/>
                </a:lnTo>
                <a:lnTo>
                  <a:pt x="201629" y="34593"/>
                </a:lnTo>
                <a:lnTo>
                  <a:pt x="164086" y="9281"/>
                </a:lnTo>
                <a:lnTo>
                  <a:pt x="118111" y="0"/>
                </a:lnTo>
                <a:lnTo>
                  <a:pt x="72136" y="9284"/>
                </a:lnTo>
                <a:lnTo>
                  <a:pt x="34593" y="34604"/>
                </a:lnTo>
                <a:lnTo>
                  <a:pt x="9281" y="72158"/>
                </a:lnTo>
                <a:lnTo>
                  <a:pt x="0" y="118142"/>
                </a:lnTo>
                <a:lnTo>
                  <a:pt x="9281" y="164112"/>
                </a:lnTo>
                <a:lnTo>
                  <a:pt x="34593" y="201652"/>
                </a:lnTo>
                <a:lnTo>
                  <a:pt x="72136" y="226962"/>
                </a:lnTo>
                <a:lnTo>
                  <a:pt x="118111" y="236244"/>
                </a:lnTo>
                <a:lnTo>
                  <a:pt x="164086" y="226950"/>
                </a:lnTo>
                <a:lnTo>
                  <a:pt x="201629" y="201632"/>
                </a:lnTo>
                <a:lnTo>
                  <a:pt x="226941" y="164087"/>
                </a:lnTo>
                <a:lnTo>
                  <a:pt x="236223" y="118111"/>
                </a:lnTo>
                <a:close/>
              </a:path>
            </a:pathLst>
          </a:custGeom>
          <a:ln w="29527">
            <a:solidFill>
              <a:srgbClr val="01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5578" y="5316910"/>
            <a:ext cx="118110" cy="236854"/>
          </a:xfrm>
          <a:custGeom>
            <a:avLst/>
            <a:gdLst/>
            <a:ahLst/>
            <a:cxnLst/>
            <a:rect l="l" t="t" r="r" b="b"/>
            <a:pathLst>
              <a:path w="118110" h="236854">
                <a:moveTo>
                  <a:pt x="118070" y="0"/>
                </a:moveTo>
                <a:lnTo>
                  <a:pt x="72120" y="9276"/>
                </a:lnTo>
                <a:lnTo>
                  <a:pt x="34573" y="34596"/>
                </a:lnTo>
                <a:lnTo>
                  <a:pt x="9268" y="72150"/>
                </a:lnTo>
                <a:lnTo>
                  <a:pt x="0" y="118134"/>
                </a:lnTo>
                <a:lnTo>
                  <a:pt x="9281" y="164108"/>
                </a:lnTo>
                <a:lnTo>
                  <a:pt x="34593" y="201647"/>
                </a:lnTo>
                <a:lnTo>
                  <a:pt x="72136" y="226956"/>
                </a:lnTo>
                <a:lnTo>
                  <a:pt x="118070" y="236227"/>
                </a:lnTo>
              </a:path>
            </a:pathLst>
          </a:custGeom>
          <a:ln w="29527">
            <a:solidFill>
              <a:srgbClr val="01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5010" y="5656489"/>
            <a:ext cx="182245" cy="133350"/>
          </a:xfrm>
          <a:custGeom>
            <a:avLst/>
            <a:gdLst/>
            <a:ahLst/>
            <a:cxnLst/>
            <a:rect l="l" t="t" r="r" b="b"/>
            <a:pathLst>
              <a:path w="182245" h="133350">
                <a:moveTo>
                  <a:pt x="182123" y="132873"/>
                </a:moveTo>
                <a:lnTo>
                  <a:pt x="105051" y="0"/>
                </a:lnTo>
                <a:lnTo>
                  <a:pt x="0" y="0"/>
                </a:lnTo>
              </a:path>
            </a:pathLst>
          </a:custGeom>
          <a:ln w="29527">
            <a:solidFill>
              <a:srgbClr val="01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966014" y="8312494"/>
            <a:ext cx="706755" cy="704850"/>
            <a:chOff x="4966014" y="8312494"/>
            <a:chExt cx="706755" cy="704850"/>
          </a:xfrm>
        </p:grpSpPr>
        <p:sp>
          <p:nvSpPr>
            <p:cNvPr id="27" name="object 27"/>
            <p:cNvSpPr/>
            <p:nvPr/>
          </p:nvSpPr>
          <p:spPr>
            <a:xfrm>
              <a:off x="5276112" y="8327258"/>
              <a:ext cx="382270" cy="600075"/>
            </a:xfrm>
            <a:custGeom>
              <a:avLst/>
              <a:gdLst/>
              <a:ahLst/>
              <a:cxnLst/>
              <a:rect l="l" t="t" r="r" b="b"/>
              <a:pathLst>
                <a:path w="382270" h="600075">
                  <a:moveTo>
                    <a:pt x="0" y="3428"/>
                  </a:moveTo>
                  <a:lnTo>
                    <a:pt x="47948" y="0"/>
                  </a:lnTo>
                  <a:lnTo>
                    <a:pt x="95953" y="3456"/>
                  </a:lnTo>
                  <a:lnTo>
                    <a:pt x="143215" y="13836"/>
                  </a:lnTo>
                  <a:lnTo>
                    <a:pt x="188935" y="31180"/>
                  </a:lnTo>
                  <a:lnTo>
                    <a:pt x="232312" y="55526"/>
                  </a:lnTo>
                  <a:lnTo>
                    <a:pt x="272546" y="86913"/>
                  </a:lnTo>
                  <a:lnTo>
                    <a:pt x="306642" y="122807"/>
                  </a:lnTo>
                  <a:lnTo>
                    <a:pt x="334431" y="162293"/>
                  </a:lnTo>
                  <a:lnTo>
                    <a:pt x="355878" y="204642"/>
                  </a:lnTo>
                  <a:lnTo>
                    <a:pt x="370949" y="249124"/>
                  </a:lnTo>
                  <a:lnTo>
                    <a:pt x="379608" y="295008"/>
                  </a:lnTo>
                  <a:lnTo>
                    <a:pt x="381822" y="341566"/>
                  </a:lnTo>
                  <a:lnTo>
                    <a:pt x="377556" y="388066"/>
                  </a:lnTo>
                  <a:lnTo>
                    <a:pt x="366775" y="433779"/>
                  </a:lnTo>
                  <a:lnTo>
                    <a:pt x="349444" y="477976"/>
                  </a:lnTo>
                  <a:lnTo>
                    <a:pt x="325529" y="519926"/>
                  </a:lnTo>
                  <a:lnTo>
                    <a:pt x="294996" y="558898"/>
                  </a:lnTo>
                  <a:lnTo>
                    <a:pt x="261930" y="590618"/>
                  </a:lnTo>
                  <a:lnTo>
                    <a:pt x="250201" y="600007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19730" y="8846966"/>
              <a:ext cx="85090" cy="95885"/>
            </a:xfrm>
            <a:custGeom>
              <a:avLst/>
              <a:gdLst/>
              <a:ahLst/>
              <a:cxnLst/>
              <a:rect l="l" t="t" r="r" b="b"/>
              <a:pathLst>
                <a:path w="85089" h="95884">
                  <a:moveTo>
                    <a:pt x="6439" y="0"/>
                  </a:moveTo>
                  <a:lnTo>
                    <a:pt x="0" y="83254"/>
                  </a:lnTo>
                  <a:lnTo>
                    <a:pt x="84646" y="95662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0778" y="8402491"/>
              <a:ext cx="382270" cy="600075"/>
            </a:xfrm>
            <a:custGeom>
              <a:avLst/>
              <a:gdLst/>
              <a:ahLst/>
              <a:cxnLst/>
              <a:rect l="l" t="t" r="r" b="b"/>
              <a:pathLst>
                <a:path w="382270" h="600075">
                  <a:moveTo>
                    <a:pt x="381817" y="596578"/>
                  </a:moveTo>
                  <a:lnTo>
                    <a:pt x="333869" y="600006"/>
                  </a:lnTo>
                  <a:lnTo>
                    <a:pt x="285864" y="596546"/>
                  </a:lnTo>
                  <a:lnTo>
                    <a:pt x="238602" y="586162"/>
                  </a:lnTo>
                  <a:lnTo>
                    <a:pt x="192882" y="568817"/>
                  </a:lnTo>
                  <a:lnTo>
                    <a:pt x="149505" y="544473"/>
                  </a:lnTo>
                  <a:lnTo>
                    <a:pt x="109271" y="513094"/>
                  </a:lnTo>
                  <a:lnTo>
                    <a:pt x="75174" y="477200"/>
                  </a:lnTo>
                  <a:lnTo>
                    <a:pt x="47386" y="437714"/>
                  </a:lnTo>
                  <a:lnTo>
                    <a:pt x="25939" y="395364"/>
                  </a:lnTo>
                  <a:lnTo>
                    <a:pt x="10869" y="350883"/>
                  </a:lnTo>
                  <a:lnTo>
                    <a:pt x="2211" y="304998"/>
                  </a:lnTo>
                  <a:lnTo>
                    <a:pt x="0" y="258441"/>
                  </a:lnTo>
                  <a:lnTo>
                    <a:pt x="4269" y="211940"/>
                  </a:lnTo>
                  <a:lnTo>
                    <a:pt x="15054" y="166227"/>
                  </a:lnTo>
                  <a:lnTo>
                    <a:pt x="32390" y="122031"/>
                  </a:lnTo>
                  <a:lnTo>
                    <a:pt x="56311" y="80081"/>
                  </a:lnTo>
                  <a:lnTo>
                    <a:pt x="86852" y="41108"/>
                  </a:lnTo>
                  <a:lnTo>
                    <a:pt x="119887" y="9388"/>
                  </a:lnTo>
                  <a:lnTo>
                    <a:pt x="131615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3143" y="8391651"/>
              <a:ext cx="85725" cy="89535"/>
            </a:xfrm>
            <a:custGeom>
              <a:avLst/>
              <a:gdLst/>
              <a:ahLst/>
              <a:cxnLst/>
              <a:rect l="l" t="t" r="r" b="b"/>
              <a:pathLst>
                <a:path w="85725" h="89534">
                  <a:moveTo>
                    <a:pt x="79107" y="89222"/>
                  </a:moveTo>
                  <a:lnTo>
                    <a:pt x="85599" y="7183"/>
                  </a:lnTo>
                  <a:lnTo>
                    <a:pt x="0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57028" y="8472653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4" h="354965">
                  <a:moveTo>
                    <a:pt x="354586" y="177293"/>
                  </a:moveTo>
                  <a:lnTo>
                    <a:pt x="348253" y="224427"/>
                  </a:lnTo>
                  <a:lnTo>
                    <a:pt x="330382" y="266779"/>
                  </a:lnTo>
                  <a:lnTo>
                    <a:pt x="302660" y="302660"/>
                  </a:lnTo>
                  <a:lnTo>
                    <a:pt x="266779" y="330382"/>
                  </a:lnTo>
                  <a:lnTo>
                    <a:pt x="224427" y="348253"/>
                  </a:lnTo>
                  <a:lnTo>
                    <a:pt x="177293" y="354586"/>
                  </a:lnTo>
                  <a:lnTo>
                    <a:pt x="130155" y="348253"/>
                  </a:lnTo>
                  <a:lnTo>
                    <a:pt x="87801" y="330382"/>
                  </a:lnTo>
                  <a:lnTo>
                    <a:pt x="51921" y="302660"/>
                  </a:lnTo>
                  <a:lnTo>
                    <a:pt x="24201" y="266779"/>
                  </a:lnTo>
                  <a:lnTo>
                    <a:pt x="6331" y="224427"/>
                  </a:lnTo>
                  <a:lnTo>
                    <a:pt x="0" y="177293"/>
                  </a:lnTo>
                  <a:lnTo>
                    <a:pt x="6331" y="130158"/>
                  </a:lnTo>
                  <a:lnTo>
                    <a:pt x="24201" y="87806"/>
                  </a:lnTo>
                  <a:lnTo>
                    <a:pt x="51921" y="51925"/>
                  </a:lnTo>
                  <a:lnTo>
                    <a:pt x="87801" y="24204"/>
                  </a:lnTo>
                  <a:lnTo>
                    <a:pt x="130155" y="6332"/>
                  </a:lnTo>
                  <a:lnTo>
                    <a:pt x="177293" y="0"/>
                  </a:lnTo>
                  <a:lnTo>
                    <a:pt x="224427" y="6332"/>
                  </a:lnTo>
                  <a:lnTo>
                    <a:pt x="266779" y="24204"/>
                  </a:lnTo>
                  <a:lnTo>
                    <a:pt x="302660" y="51925"/>
                  </a:lnTo>
                  <a:lnTo>
                    <a:pt x="330382" y="87806"/>
                  </a:lnTo>
                  <a:lnTo>
                    <a:pt x="348253" y="130158"/>
                  </a:lnTo>
                  <a:lnTo>
                    <a:pt x="354586" y="177293"/>
                  </a:lnTo>
                  <a:close/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0492" y="8562028"/>
              <a:ext cx="147955" cy="191770"/>
            </a:xfrm>
            <a:custGeom>
              <a:avLst/>
              <a:gdLst/>
              <a:ahLst/>
              <a:cxnLst/>
              <a:rect l="l" t="t" r="r" b="b"/>
              <a:pathLst>
                <a:path w="147954" h="191770">
                  <a:moveTo>
                    <a:pt x="147637" y="51536"/>
                  </a:moveTo>
                  <a:lnTo>
                    <a:pt x="146951" y="42265"/>
                  </a:lnTo>
                  <a:lnTo>
                    <a:pt x="144475" y="32143"/>
                  </a:lnTo>
                  <a:lnTo>
                    <a:pt x="144106" y="31381"/>
                  </a:lnTo>
                  <a:lnTo>
                    <a:pt x="139611" y="22009"/>
                  </a:lnTo>
                  <a:lnTo>
                    <a:pt x="131724" y="12738"/>
                  </a:lnTo>
                  <a:lnTo>
                    <a:pt x="122415" y="6299"/>
                  </a:lnTo>
                  <a:lnTo>
                    <a:pt x="117957" y="4635"/>
                  </a:lnTo>
                  <a:lnTo>
                    <a:pt x="117957" y="51816"/>
                  </a:lnTo>
                  <a:lnTo>
                    <a:pt x="115963" y="60883"/>
                  </a:lnTo>
                  <a:lnTo>
                    <a:pt x="110236" y="67589"/>
                  </a:lnTo>
                  <a:lnTo>
                    <a:pt x="101117" y="71729"/>
                  </a:lnTo>
                  <a:lnTo>
                    <a:pt x="88938" y="73152"/>
                  </a:lnTo>
                  <a:lnTo>
                    <a:pt x="58915" y="73152"/>
                  </a:lnTo>
                  <a:lnTo>
                    <a:pt x="58915" y="31381"/>
                  </a:lnTo>
                  <a:lnTo>
                    <a:pt x="87706" y="31381"/>
                  </a:lnTo>
                  <a:lnTo>
                    <a:pt x="96596" y="31940"/>
                  </a:lnTo>
                  <a:lnTo>
                    <a:pt x="106527" y="34594"/>
                  </a:lnTo>
                  <a:lnTo>
                    <a:pt x="114617" y="40741"/>
                  </a:lnTo>
                  <a:lnTo>
                    <a:pt x="117957" y="51816"/>
                  </a:lnTo>
                  <a:lnTo>
                    <a:pt x="117957" y="4635"/>
                  </a:lnTo>
                  <a:lnTo>
                    <a:pt x="112014" y="2413"/>
                  </a:lnTo>
                  <a:lnTo>
                    <a:pt x="100545" y="508"/>
                  </a:lnTo>
                  <a:lnTo>
                    <a:pt x="88011" y="0"/>
                  </a:lnTo>
                  <a:lnTo>
                    <a:pt x="29133" y="0"/>
                  </a:lnTo>
                  <a:lnTo>
                    <a:pt x="29133" y="73152"/>
                  </a:lnTo>
                  <a:lnTo>
                    <a:pt x="0" y="73152"/>
                  </a:lnTo>
                  <a:lnTo>
                    <a:pt x="0" y="102146"/>
                  </a:lnTo>
                  <a:lnTo>
                    <a:pt x="29133" y="102146"/>
                  </a:lnTo>
                  <a:lnTo>
                    <a:pt x="29133" y="132207"/>
                  </a:lnTo>
                  <a:lnTo>
                    <a:pt x="0" y="132207"/>
                  </a:lnTo>
                  <a:lnTo>
                    <a:pt x="0" y="161734"/>
                  </a:lnTo>
                  <a:lnTo>
                    <a:pt x="29133" y="161734"/>
                  </a:lnTo>
                  <a:lnTo>
                    <a:pt x="29133" y="191274"/>
                  </a:lnTo>
                  <a:lnTo>
                    <a:pt x="59055" y="191274"/>
                  </a:lnTo>
                  <a:lnTo>
                    <a:pt x="59055" y="161734"/>
                  </a:lnTo>
                  <a:lnTo>
                    <a:pt x="118135" y="161734"/>
                  </a:lnTo>
                  <a:lnTo>
                    <a:pt x="118135" y="132207"/>
                  </a:lnTo>
                  <a:lnTo>
                    <a:pt x="59055" y="132207"/>
                  </a:lnTo>
                  <a:lnTo>
                    <a:pt x="59055" y="102247"/>
                  </a:lnTo>
                  <a:lnTo>
                    <a:pt x="92621" y="102247"/>
                  </a:lnTo>
                  <a:lnTo>
                    <a:pt x="117944" y="97904"/>
                  </a:lnTo>
                  <a:lnTo>
                    <a:pt x="135001" y="86461"/>
                  </a:lnTo>
                  <a:lnTo>
                    <a:pt x="144614" y="70218"/>
                  </a:lnTo>
                  <a:lnTo>
                    <a:pt x="147637" y="51536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13424" y="855221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318531" y="245751"/>
                  </a:moveTo>
                  <a:lnTo>
                    <a:pt x="287701" y="278689"/>
                  </a:lnTo>
                  <a:lnTo>
                    <a:pt x="250036" y="302458"/>
                  </a:lnTo>
                  <a:lnTo>
                    <a:pt x="207610" y="316071"/>
                  </a:lnTo>
                  <a:lnTo>
                    <a:pt x="162499" y="318537"/>
                  </a:lnTo>
                  <a:lnTo>
                    <a:pt x="116778" y="308870"/>
                  </a:lnTo>
                  <a:lnTo>
                    <a:pt x="74778" y="287309"/>
                  </a:lnTo>
                  <a:lnTo>
                    <a:pt x="41080" y="256537"/>
                  </a:lnTo>
                  <a:lnTo>
                    <a:pt x="16704" y="218694"/>
                  </a:lnTo>
                  <a:lnTo>
                    <a:pt x="2670" y="175924"/>
                  </a:lnTo>
                  <a:lnTo>
                    <a:pt x="0" y="130366"/>
                  </a:lnTo>
                  <a:lnTo>
                    <a:pt x="9713" y="84164"/>
                  </a:lnTo>
                  <a:lnTo>
                    <a:pt x="20890" y="59013"/>
                  </a:lnTo>
                  <a:lnTo>
                    <a:pt x="35424" y="36475"/>
                  </a:lnTo>
                  <a:lnTo>
                    <a:pt x="52903" y="16740"/>
                  </a:lnTo>
                  <a:lnTo>
                    <a:pt x="72915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957645" y="7233921"/>
            <a:ext cx="709295" cy="709295"/>
            <a:chOff x="4957645" y="7233921"/>
            <a:chExt cx="709295" cy="709295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5317" y="7381559"/>
              <a:ext cx="147639" cy="14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93975" y="7454770"/>
              <a:ext cx="246379" cy="133350"/>
            </a:xfrm>
            <a:custGeom>
              <a:avLst/>
              <a:gdLst/>
              <a:ahLst/>
              <a:cxnLst/>
              <a:rect l="l" t="t" r="r" b="b"/>
              <a:pathLst>
                <a:path w="246379" h="133350">
                  <a:moveTo>
                    <a:pt x="246002" y="0"/>
                  </a:moveTo>
                  <a:lnTo>
                    <a:pt x="195386" y="0"/>
                  </a:lnTo>
                  <a:lnTo>
                    <a:pt x="118006" y="132938"/>
                  </a:lnTo>
                  <a:lnTo>
                    <a:pt x="0" y="132938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36733" y="7691599"/>
              <a:ext cx="229870" cy="635"/>
            </a:xfrm>
            <a:custGeom>
              <a:avLst/>
              <a:gdLst/>
              <a:ahLst/>
              <a:cxnLst/>
              <a:rect l="l" t="t" r="r" b="b"/>
              <a:pathLst>
                <a:path w="229870" h="634">
                  <a:moveTo>
                    <a:pt x="0" y="20"/>
                  </a:moveTo>
                  <a:lnTo>
                    <a:pt x="229584" y="0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27321" y="7631532"/>
              <a:ext cx="118110" cy="118110"/>
            </a:xfrm>
            <a:custGeom>
              <a:avLst/>
              <a:gdLst/>
              <a:ahLst/>
              <a:cxnLst/>
              <a:rect l="l" t="t" r="r" b="b"/>
              <a:pathLst>
                <a:path w="118110" h="118109">
                  <a:moveTo>
                    <a:pt x="118111" y="59055"/>
                  </a:moveTo>
                  <a:lnTo>
                    <a:pt x="113470" y="36068"/>
                  </a:lnTo>
                  <a:lnTo>
                    <a:pt x="100814" y="17296"/>
                  </a:lnTo>
                  <a:lnTo>
                    <a:pt x="82043" y="4640"/>
                  </a:lnTo>
                  <a:lnTo>
                    <a:pt x="59055" y="0"/>
                  </a:lnTo>
                  <a:lnTo>
                    <a:pt x="36068" y="4640"/>
                  </a:lnTo>
                  <a:lnTo>
                    <a:pt x="17296" y="17296"/>
                  </a:lnTo>
                  <a:lnTo>
                    <a:pt x="4640" y="36068"/>
                  </a:lnTo>
                  <a:lnTo>
                    <a:pt x="0" y="59055"/>
                  </a:lnTo>
                  <a:lnTo>
                    <a:pt x="4640" y="82043"/>
                  </a:lnTo>
                  <a:lnTo>
                    <a:pt x="17296" y="100814"/>
                  </a:lnTo>
                  <a:lnTo>
                    <a:pt x="36068" y="113470"/>
                  </a:lnTo>
                  <a:lnTo>
                    <a:pt x="59055" y="118111"/>
                  </a:lnTo>
                  <a:lnTo>
                    <a:pt x="82043" y="113470"/>
                  </a:lnTo>
                  <a:lnTo>
                    <a:pt x="100814" y="100814"/>
                  </a:lnTo>
                  <a:lnTo>
                    <a:pt x="113470" y="82043"/>
                  </a:lnTo>
                  <a:lnTo>
                    <a:pt x="118111" y="59055"/>
                  </a:lnTo>
                  <a:close/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72409" y="7248685"/>
              <a:ext cx="414020" cy="679450"/>
            </a:xfrm>
            <a:custGeom>
              <a:avLst/>
              <a:gdLst/>
              <a:ahLst/>
              <a:cxnLst/>
              <a:rect l="l" t="t" r="r" b="b"/>
              <a:pathLst>
                <a:path w="414020" h="679450">
                  <a:moveTo>
                    <a:pt x="412458" y="84028"/>
                  </a:moveTo>
                  <a:lnTo>
                    <a:pt x="412458" y="0"/>
                  </a:lnTo>
                  <a:lnTo>
                    <a:pt x="265154" y="0"/>
                  </a:lnTo>
                  <a:lnTo>
                    <a:pt x="265154" y="84468"/>
                  </a:lnTo>
                  <a:lnTo>
                    <a:pt x="250897" y="89047"/>
                  </a:lnTo>
                  <a:lnTo>
                    <a:pt x="237000" y="94397"/>
                  </a:lnTo>
                  <a:lnTo>
                    <a:pt x="223492" y="100497"/>
                  </a:lnTo>
                  <a:lnTo>
                    <a:pt x="210401" y="107326"/>
                  </a:lnTo>
                  <a:lnTo>
                    <a:pt x="151011" y="47914"/>
                  </a:lnTo>
                  <a:lnTo>
                    <a:pt x="46825" y="152068"/>
                  </a:lnTo>
                  <a:lnTo>
                    <a:pt x="106551" y="211763"/>
                  </a:lnTo>
                  <a:lnTo>
                    <a:pt x="99804" y="224898"/>
                  </a:lnTo>
                  <a:lnTo>
                    <a:pt x="93789" y="238449"/>
                  </a:lnTo>
                  <a:lnTo>
                    <a:pt x="88521" y="252387"/>
                  </a:lnTo>
                  <a:lnTo>
                    <a:pt x="84018" y="266682"/>
                  </a:lnTo>
                  <a:lnTo>
                    <a:pt x="0" y="266682"/>
                  </a:lnTo>
                  <a:lnTo>
                    <a:pt x="0" y="413987"/>
                  </a:lnTo>
                  <a:lnTo>
                    <a:pt x="84437" y="413987"/>
                  </a:lnTo>
                  <a:lnTo>
                    <a:pt x="89033" y="428237"/>
                  </a:lnTo>
                  <a:lnTo>
                    <a:pt x="94389" y="442133"/>
                  </a:lnTo>
                  <a:lnTo>
                    <a:pt x="100484" y="455643"/>
                  </a:lnTo>
                  <a:lnTo>
                    <a:pt x="107295" y="468739"/>
                  </a:lnTo>
                  <a:lnTo>
                    <a:pt x="47904" y="528130"/>
                  </a:lnTo>
                  <a:lnTo>
                    <a:pt x="152058" y="632284"/>
                  </a:lnTo>
                  <a:lnTo>
                    <a:pt x="211763" y="572610"/>
                  </a:lnTo>
                  <a:lnTo>
                    <a:pt x="224898" y="579344"/>
                  </a:lnTo>
                  <a:lnTo>
                    <a:pt x="238445" y="585349"/>
                  </a:lnTo>
                  <a:lnTo>
                    <a:pt x="252373" y="590611"/>
                  </a:lnTo>
                  <a:lnTo>
                    <a:pt x="266651" y="595112"/>
                  </a:lnTo>
                  <a:lnTo>
                    <a:pt x="266651" y="679141"/>
                  </a:lnTo>
                  <a:lnTo>
                    <a:pt x="413976" y="679141"/>
                  </a:lnTo>
                  <a:lnTo>
                    <a:pt x="413976" y="594704"/>
                  </a:lnTo>
                </a:path>
              </a:pathLst>
            </a:custGeom>
            <a:ln w="29527">
              <a:solidFill>
                <a:srgbClr val="016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Акценты</a:t>
            </a:r>
            <a:r>
              <a:rPr spc="-75" dirty="0"/>
              <a:t> </a:t>
            </a:r>
            <a:r>
              <a:rPr dirty="0"/>
              <a:t>до</a:t>
            </a:r>
            <a:r>
              <a:rPr spc="-25" dirty="0"/>
              <a:t> </a:t>
            </a:r>
            <a:r>
              <a:rPr dirty="0"/>
              <a:t>2030</a:t>
            </a:r>
            <a:r>
              <a:rPr spc="-25" dirty="0"/>
              <a:t> </a:t>
            </a:r>
            <a:r>
              <a:rPr spc="-20" dirty="0"/>
              <a:t>года</a:t>
            </a:r>
          </a:p>
          <a:p>
            <a:pPr marL="1048385" marR="5080">
              <a:lnSpc>
                <a:spcPts val="8540"/>
              </a:lnSpc>
            </a:pPr>
            <a:r>
              <a:rPr sz="2300" spc="-10" dirty="0"/>
              <a:t>Цифровая</a:t>
            </a:r>
            <a:r>
              <a:rPr sz="2300" spc="-150" dirty="0"/>
              <a:t> </a:t>
            </a:r>
            <a:r>
              <a:rPr sz="2300" spc="-10" dirty="0"/>
              <a:t>трансформация</a:t>
            </a:r>
            <a:r>
              <a:rPr sz="2300" spc="-105" dirty="0"/>
              <a:t> </a:t>
            </a:r>
            <a:r>
              <a:rPr sz="2300" dirty="0"/>
              <a:t>всех</a:t>
            </a:r>
            <a:r>
              <a:rPr sz="2300" spc="-100" dirty="0"/>
              <a:t> </a:t>
            </a:r>
            <a:r>
              <a:rPr sz="2300" spc="-20" dirty="0"/>
              <a:t>бизнес-</a:t>
            </a:r>
            <a:r>
              <a:rPr sz="2300" spc="-10" dirty="0"/>
              <a:t>процессов</a:t>
            </a:r>
            <a:r>
              <a:rPr sz="2300" spc="-130" dirty="0"/>
              <a:t> </a:t>
            </a:r>
            <a:r>
              <a:rPr sz="2300" spc="-10" dirty="0"/>
              <a:t>университета Проектное</a:t>
            </a:r>
            <a:r>
              <a:rPr sz="2300" spc="-85" dirty="0"/>
              <a:t> </a:t>
            </a:r>
            <a:r>
              <a:rPr sz="2300" dirty="0"/>
              <a:t>обучение</a:t>
            </a:r>
            <a:r>
              <a:rPr sz="2300" spc="-100" dirty="0"/>
              <a:t> </a:t>
            </a:r>
            <a:r>
              <a:rPr sz="2300" dirty="0"/>
              <a:t>для</a:t>
            </a:r>
            <a:r>
              <a:rPr sz="2300" spc="-85" dirty="0"/>
              <a:t> </a:t>
            </a:r>
            <a:r>
              <a:rPr sz="2300" dirty="0"/>
              <a:t>100</a:t>
            </a:r>
            <a:r>
              <a:rPr sz="2300" spc="-80" dirty="0"/>
              <a:t> </a:t>
            </a:r>
            <a:r>
              <a:rPr sz="2300" dirty="0"/>
              <a:t>%</a:t>
            </a:r>
            <a:r>
              <a:rPr sz="2300" spc="-85" dirty="0"/>
              <a:t> </a:t>
            </a:r>
            <a:r>
              <a:rPr sz="2300" spc="-10" dirty="0"/>
              <a:t>студентов</a:t>
            </a:r>
            <a:endParaRPr sz="2300" dirty="0"/>
          </a:p>
          <a:p>
            <a:pPr marL="1048385" marR="1889760" indent="-635">
              <a:lnSpc>
                <a:spcPts val="8540"/>
              </a:lnSpc>
            </a:pPr>
            <a:r>
              <a:rPr sz="2300" dirty="0"/>
              <a:t>Выход</a:t>
            </a:r>
            <a:r>
              <a:rPr sz="2300" spc="-114" dirty="0"/>
              <a:t> </a:t>
            </a:r>
            <a:r>
              <a:rPr sz="2300" dirty="0"/>
              <a:t>на</a:t>
            </a:r>
            <a:r>
              <a:rPr sz="2300" spc="-110" dirty="0"/>
              <a:t> </a:t>
            </a:r>
            <a:r>
              <a:rPr sz="2300" spc="-10" dirty="0"/>
              <a:t>англоязычный</a:t>
            </a:r>
            <a:r>
              <a:rPr sz="2300" spc="-110" dirty="0"/>
              <a:t> </a:t>
            </a:r>
            <a:r>
              <a:rPr sz="2300" dirty="0"/>
              <a:t>рынок</a:t>
            </a:r>
            <a:r>
              <a:rPr sz="2300" spc="-120" dirty="0"/>
              <a:t> </a:t>
            </a:r>
            <a:r>
              <a:rPr sz="2300" spc="-25" dirty="0"/>
              <a:t>онлайн-</a:t>
            </a:r>
            <a:r>
              <a:rPr sz="2300" spc="-10" dirty="0"/>
              <a:t>образования </a:t>
            </a:r>
            <a:r>
              <a:rPr sz="2300" dirty="0"/>
              <a:t>Цифровое</a:t>
            </a:r>
            <a:r>
              <a:rPr sz="2300" spc="-200" dirty="0"/>
              <a:t> </a:t>
            </a:r>
            <a:r>
              <a:rPr sz="2300" dirty="0"/>
              <a:t>управление</a:t>
            </a:r>
            <a:r>
              <a:rPr sz="2300" spc="-175" dirty="0"/>
              <a:t> </a:t>
            </a:r>
            <a:r>
              <a:rPr sz="2300" spc="-10" dirty="0"/>
              <a:t>инжинирингом</a:t>
            </a:r>
            <a:endParaRPr sz="2300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/>
          </a:p>
          <a:p>
            <a:pPr marL="948055" marR="815340" indent="-635">
              <a:lnSpc>
                <a:spcPts val="2750"/>
              </a:lnSpc>
              <a:tabLst>
                <a:tab pos="2149475" algn="l"/>
              </a:tabLst>
            </a:pPr>
            <a:r>
              <a:rPr sz="2300" spc="-20" dirty="0"/>
              <a:t>Интенсификация</a:t>
            </a:r>
            <a:r>
              <a:rPr sz="2300" spc="-70" dirty="0"/>
              <a:t> </a:t>
            </a:r>
            <a:r>
              <a:rPr sz="2300" spc="-30" dirty="0"/>
              <a:t>коммерциализации</a:t>
            </a:r>
            <a:r>
              <a:rPr sz="2300" spc="-290" dirty="0"/>
              <a:t> </a:t>
            </a:r>
            <a:r>
              <a:rPr sz="2300" b="0" spc="-10" dirty="0">
                <a:latin typeface="Verdana"/>
                <a:cs typeface="Verdana"/>
              </a:rPr>
              <a:t>(магниевые</a:t>
            </a:r>
            <a:r>
              <a:rPr sz="2300" b="0" spc="-80" dirty="0">
                <a:latin typeface="Verdana"/>
                <a:cs typeface="Verdana"/>
              </a:rPr>
              <a:t> </a:t>
            </a:r>
            <a:r>
              <a:rPr sz="2300" b="0" spc="-10" dirty="0">
                <a:latin typeface="Verdana"/>
                <a:cs typeface="Verdana"/>
              </a:rPr>
              <a:t>технологии, предиктивные</a:t>
            </a:r>
            <a:r>
              <a:rPr sz="2300" b="0" spc="-160" dirty="0">
                <a:latin typeface="Verdana"/>
                <a:cs typeface="Verdana"/>
              </a:rPr>
              <a:t> </a:t>
            </a:r>
            <a:r>
              <a:rPr sz="2300" b="0" spc="-10" dirty="0">
                <a:latin typeface="Verdana"/>
                <a:cs typeface="Verdana"/>
              </a:rPr>
              <a:t>технологии</a:t>
            </a:r>
            <a:r>
              <a:rPr sz="2300" b="0" spc="-125" dirty="0">
                <a:latin typeface="Verdana"/>
                <a:cs typeface="Verdana"/>
              </a:rPr>
              <a:t> </a:t>
            </a:r>
            <a:r>
              <a:rPr sz="2300" b="0" dirty="0">
                <a:latin typeface="Verdana"/>
                <a:cs typeface="Verdana"/>
              </a:rPr>
              <a:t>для</a:t>
            </a:r>
            <a:r>
              <a:rPr sz="2300" b="0" spc="-105" dirty="0">
                <a:latin typeface="Verdana"/>
                <a:cs typeface="Verdana"/>
              </a:rPr>
              <a:t> </a:t>
            </a:r>
            <a:r>
              <a:rPr sz="2300" b="0" spc="-20" dirty="0">
                <a:latin typeface="Verdana"/>
                <a:cs typeface="Verdana"/>
              </a:rPr>
              <a:t>предупреждения</a:t>
            </a:r>
            <a:r>
              <a:rPr sz="2300" b="0" spc="-150" dirty="0">
                <a:latin typeface="Verdana"/>
                <a:cs typeface="Verdana"/>
              </a:rPr>
              <a:t> </a:t>
            </a:r>
            <a:r>
              <a:rPr sz="2300" b="0" spc="-10" dirty="0">
                <a:latin typeface="Verdana"/>
                <a:cs typeface="Verdana"/>
              </a:rPr>
              <a:t>техногенных</a:t>
            </a:r>
            <a:r>
              <a:rPr sz="2300" b="0" spc="-105" dirty="0">
                <a:latin typeface="Verdana"/>
                <a:cs typeface="Verdana"/>
              </a:rPr>
              <a:t> </a:t>
            </a:r>
            <a:r>
              <a:rPr sz="2300" b="0" spc="-10" dirty="0">
                <a:latin typeface="Verdana"/>
                <a:cs typeface="Verdana"/>
              </a:rPr>
              <a:t>ката- строф,</a:t>
            </a:r>
            <a:r>
              <a:rPr sz="2300" b="0" dirty="0">
                <a:latin typeface="Verdana"/>
                <a:cs typeface="Verdana"/>
              </a:rPr>
              <a:t>	</a:t>
            </a:r>
            <a:r>
              <a:rPr sz="2300" b="0" spc="-20" dirty="0">
                <a:latin typeface="Verdana"/>
                <a:cs typeface="Verdana"/>
              </a:rPr>
              <a:t>транспортные</a:t>
            </a:r>
            <a:r>
              <a:rPr sz="2300" b="0" spc="-114" dirty="0">
                <a:latin typeface="Verdana"/>
                <a:cs typeface="Verdana"/>
              </a:rPr>
              <a:t> </a:t>
            </a:r>
            <a:r>
              <a:rPr sz="2300" b="0" spc="-10" dirty="0">
                <a:latin typeface="Verdana"/>
                <a:cs typeface="Verdana"/>
              </a:rPr>
              <a:t>технологии</a:t>
            </a:r>
            <a:r>
              <a:rPr sz="2300" b="0" spc="-65" dirty="0">
                <a:latin typeface="Verdana"/>
                <a:cs typeface="Verdana"/>
              </a:rPr>
              <a:t> </a:t>
            </a:r>
            <a:r>
              <a:rPr sz="2300" b="0" dirty="0">
                <a:latin typeface="Verdana"/>
                <a:cs typeface="Verdana"/>
              </a:rPr>
              <a:t>и</a:t>
            </a:r>
            <a:r>
              <a:rPr sz="2300" b="0" spc="-95" dirty="0">
                <a:latin typeface="Verdana"/>
                <a:cs typeface="Verdana"/>
              </a:rPr>
              <a:t> </a:t>
            </a:r>
            <a:r>
              <a:rPr sz="2300" b="0" spc="-20" dirty="0">
                <a:latin typeface="Verdana"/>
                <a:cs typeface="Verdana"/>
              </a:rPr>
              <a:t>др.)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2437162"/>
            <a:ext cx="19338290" cy="0"/>
          </a:xfrm>
          <a:custGeom>
            <a:avLst/>
            <a:gdLst/>
            <a:ahLst/>
            <a:cxnLst/>
            <a:rect l="l" t="t" r="r" b="b"/>
            <a:pathLst>
              <a:path w="19338290">
                <a:moveTo>
                  <a:pt x="0" y="0"/>
                </a:moveTo>
                <a:lnTo>
                  <a:pt x="19338008" y="0"/>
                </a:lnTo>
              </a:path>
            </a:pathLst>
          </a:custGeom>
          <a:ln w="19308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0" y="10805911"/>
            <a:ext cx="20104100" cy="502920"/>
            <a:chOff x="0" y="10805911"/>
            <a:chExt cx="20104100" cy="502920"/>
          </a:xfrm>
        </p:grpSpPr>
        <p:sp>
          <p:nvSpPr>
            <p:cNvPr id="43" name="object 43"/>
            <p:cNvSpPr/>
            <p:nvPr/>
          </p:nvSpPr>
          <p:spPr>
            <a:xfrm>
              <a:off x="0" y="10805911"/>
              <a:ext cx="18341340" cy="502920"/>
            </a:xfrm>
            <a:custGeom>
              <a:avLst/>
              <a:gdLst/>
              <a:ahLst/>
              <a:cxnLst/>
              <a:rect l="l" t="t" r="r" b="b"/>
              <a:pathLst>
                <a:path w="18341340" h="502920">
                  <a:moveTo>
                    <a:pt x="18341294" y="0"/>
                  </a:moveTo>
                  <a:lnTo>
                    <a:pt x="0" y="0"/>
                  </a:lnTo>
                  <a:lnTo>
                    <a:pt x="0" y="502623"/>
                  </a:lnTo>
                  <a:lnTo>
                    <a:pt x="18341294" y="502623"/>
                  </a:lnTo>
                  <a:lnTo>
                    <a:pt x="18341294" y="0"/>
                  </a:lnTo>
                  <a:close/>
                </a:path>
              </a:pathLst>
            </a:custGeom>
            <a:solidFill>
              <a:srgbClr val="081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72986" y="10805916"/>
              <a:ext cx="2131695" cy="502284"/>
            </a:xfrm>
            <a:custGeom>
              <a:avLst/>
              <a:gdLst/>
              <a:ahLst/>
              <a:cxnLst/>
              <a:rect l="l" t="t" r="r" b="b"/>
              <a:pathLst>
                <a:path w="2131694" h="502284">
                  <a:moveTo>
                    <a:pt x="2131118" y="0"/>
                  </a:moveTo>
                  <a:lnTo>
                    <a:pt x="283017" y="0"/>
                  </a:lnTo>
                  <a:lnTo>
                    <a:pt x="0" y="501785"/>
                  </a:lnTo>
                  <a:lnTo>
                    <a:pt x="2131118" y="501785"/>
                  </a:lnTo>
                  <a:lnTo>
                    <a:pt x="2131118" y="0"/>
                  </a:lnTo>
                  <a:close/>
                </a:path>
              </a:pathLst>
            </a:custGeom>
            <a:solidFill>
              <a:srgbClr val="016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8868045" y="10828603"/>
            <a:ext cx="4254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1492" y="10885492"/>
            <a:ext cx="1337436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0165" algn="l"/>
                <a:tab pos="5620385" algn="l"/>
                <a:tab pos="5974715" algn="l"/>
                <a:tab pos="11289030" algn="l"/>
                <a:tab pos="11643360" algn="l"/>
                <a:tab pos="12073890" algn="l"/>
                <a:tab pos="12811125" algn="l"/>
              </a:tabLst>
            </a:pP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Заголовок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презентации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одну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длинную</a:t>
            </a:r>
            <a:r>
              <a:rPr sz="1650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строку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Тольяттинский</a:t>
            </a:r>
            <a:r>
              <a:rPr sz="165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650" spc="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университет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//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июля</a:t>
            </a:r>
            <a:r>
              <a:rPr sz="16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7172114" y="10910513"/>
            <a:ext cx="730250" cy="292735"/>
          </a:xfrm>
          <a:custGeom>
            <a:avLst/>
            <a:gdLst/>
            <a:ahLst/>
            <a:cxnLst/>
            <a:rect l="l" t="t" r="r" b="b"/>
            <a:pathLst>
              <a:path w="730250" h="292734">
                <a:moveTo>
                  <a:pt x="170383" y="73393"/>
                </a:moveTo>
                <a:lnTo>
                  <a:pt x="0" y="73393"/>
                </a:lnTo>
                <a:lnTo>
                  <a:pt x="0" y="97739"/>
                </a:lnTo>
                <a:lnTo>
                  <a:pt x="170383" y="97739"/>
                </a:lnTo>
                <a:lnTo>
                  <a:pt x="170383" y="73393"/>
                </a:lnTo>
                <a:close/>
              </a:path>
              <a:path w="730250" h="292734">
                <a:moveTo>
                  <a:pt x="170383" y="368"/>
                </a:moveTo>
                <a:lnTo>
                  <a:pt x="0" y="368"/>
                </a:lnTo>
                <a:lnTo>
                  <a:pt x="0" y="24714"/>
                </a:lnTo>
                <a:lnTo>
                  <a:pt x="170383" y="24714"/>
                </a:lnTo>
                <a:lnTo>
                  <a:pt x="170383" y="368"/>
                </a:lnTo>
                <a:close/>
              </a:path>
              <a:path w="730250" h="292734">
                <a:moveTo>
                  <a:pt x="462457" y="73660"/>
                </a:moveTo>
                <a:lnTo>
                  <a:pt x="268528" y="73660"/>
                </a:lnTo>
                <a:lnTo>
                  <a:pt x="268528" y="97790"/>
                </a:lnTo>
                <a:lnTo>
                  <a:pt x="268122" y="97790"/>
                </a:lnTo>
                <a:lnTo>
                  <a:pt x="268122" y="292100"/>
                </a:lnTo>
                <a:lnTo>
                  <a:pt x="292290" y="292100"/>
                </a:lnTo>
                <a:lnTo>
                  <a:pt x="292290" y="97790"/>
                </a:lnTo>
                <a:lnTo>
                  <a:pt x="462457" y="97790"/>
                </a:lnTo>
                <a:lnTo>
                  <a:pt x="462457" y="73660"/>
                </a:lnTo>
                <a:close/>
              </a:path>
              <a:path w="730250" h="292734">
                <a:moveTo>
                  <a:pt x="462508" y="0"/>
                </a:moveTo>
                <a:lnTo>
                  <a:pt x="194716" y="0"/>
                </a:lnTo>
                <a:lnTo>
                  <a:pt x="194716" y="24130"/>
                </a:lnTo>
                <a:lnTo>
                  <a:pt x="194716" y="292100"/>
                </a:lnTo>
                <a:lnTo>
                  <a:pt x="219062" y="292100"/>
                </a:lnTo>
                <a:lnTo>
                  <a:pt x="219062" y="24130"/>
                </a:lnTo>
                <a:lnTo>
                  <a:pt x="462508" y="24130"/>
                </a:lnTo>
                <a:lnTo>
                  <a:pt x="462508" y="0"/>
                </a:lnTo>
                <a:close/>
              </a:path>
              <a:path w="730250" h="292734">
                <a:moveTo>
                  <a:pt x="636320" y="139"/>
                </a:moveTo>
                <a:lnTo>
                  <a:pt x="607707" y="139"/>
                </a:lnTo>
                <a:lnTo>
                  <a:pt x="438150" y="292468"/>
                </a:lnTo>
                <a:lnTo>
                  <a:pt x="466737" y="292468"/>
                </a:lnTo>
                <a:lnTo>
                  <a:pt x="636320" y="139"/>
                </a:lnTo>
                <a:close/>
              </a:path>
              <a:path w="730250" h="292734">
                <a:moveTo>
                  <a:pt x="730250" y="139"/>
                </a:moveTo>
                <a:lnTo>
                  <a:pt x="701649" y="139"/>
                </a:lnTo>
                <a:lnTo>
                  <a:pt x="532079" y="292468"/>
                </a:lnTo>
                <a:lnTo>
                  <a:pt x="560679" y="292468"/>
                </a:lnTo>
                <a:lnTo>
                  <a:pt x="730250" y="139"/>
                </a:lnTo>
                <a:close/>
              </a:path>
            </a:pathLst>
          </a:custGeom>
          <a:solidFill>
            <a:srgbClr val="016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536</Words>
  <Application>Microsoft Office PowerPoint</Application>
  <PresentationFormat>Произвольный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Normalidad Text Light</vt:lpstr>
      <vt:lpstr>Times New Roman</vt:lpstr>
      <vt:lpstr>Verdana</vt:lpstr>
      <vt:lpstr>Office Theme</vt:lpstr>
      <vt:lpstr>18 февраля 2022</vt:lpstr>
      <vt:lpstr>Заголовок презентации в две строки</vt:lpstr>
      <vt:lpstr>//02</vt:lpstr>
      <vt:lpstr>//02</vt:lpstr>
      <vt:lpstr>ЗАГОЛОВОК СЛАЙДА</vt:lpstr>
      <vt:lpstr>ЗАГОЛОВОК СЛАЙДА</vt:lpstr>
      <vt:lpstr>РЕКОМЕНДОВАННЫЕ ПИКТОГРАММЫ (ИНФОГРАФИКА)</vt:lpstr>
      <vt:lpstr>ПРИМЕР ОФОРМЛЕНИЯ С ИСПОЛЬЗОВАНИЕМ ИНФОГРАФИКИ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презентация_шаблон_вариант 2</dc:title>
  <cp:lastModifiedBy>UNI-6863</cp:lastModifiedBy>
  <cp:revision>1</cp:revision>
  <dcterms:created xsi:type="dcterms:W3CDTF">2022-12-14T11:23:42Z</dcterms:created>
  <dcterms:modified xsi:type="dcterms:W3CDTF">2022-12-14T11:28:02Z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Adobe Illustrator 26.5 (Windows)</vt:lpwstr>
  </property>
  <property fmtid="{D5CDD505-2E9C-101B-9397-08002B2CF9AE}" pid="4" name="LastSaved">
    <vt:filetime>2022-12-14T00:00:00Z</vt:filetime>
  </property>
  <property fmtid="{D5CDD505-2E9C-101B-9397-08002B2CF9AE}" pid="5" name="Producer">
    <vt:lpwstr>Adobe PDF library 16.07</vt:lpwstr>
  </property>
</Properties>
</file>